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72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slow">
    <p:circl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   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3100" b="1" i="1" dirty="0" smtClean="0"/>
              <a:t>Артикуляционная       ГИМНАСТИКА</a:t>
            </a:r>
            <a:endParaRPr lang="ru-RU" sz="31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2172494" y="1989137"/>
            <a:ext cx="4762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МЕСИМ  ТЕСТО</a:t>
            </a:r>
            <a:endParaRPr lang="ru-RU" i="1" dirty="0"/>
          </a:p>
        </p:txBody>
      </p:sp>
      <p:pic>
        <p:nvPicPr>
          <p:cNvPr id="4" name="Содержимое 3" descr="т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9600" y="1554163"/>
            <a:ext cx="434340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181600" y="2413338"/>
            <a:ext cx="327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Тесто мнём, мнём, мнём,</a:t>
            </a:r>
          </a:p>
          <a:p>
            <a:r>
              <a:rPr lang="ru-RU" b="1" dirty="0" smtClean="0"/>
              <a:t>Тесто ждём, ждём, ждём,</a:t>
            </a:r>
          </a:p>
          <a:p>
            <a:r>
              <a:rPr lang="ru-RU" b="1" dirty="0" smtClean="0"/>
              <a:t>После скалку мы возьмем, </a:t>
            </a:r>
          </a:p>
          <a:p>
            <a:r>
              <a:rPr lang="ru-RU" b="1" dirty="0" smtClean="0"/>
              <a:t>Тесто тонко раскатаем,</a:t>
            </a:r>
          </a:p>
          <a:p>
            <a:r>
              <a:rPr lang="ru-RU" b="1" dirty="0" smtClean="0"/>
              <a:t>Выпекать пирог поставим.</a:t>
            </a:r>
          </a:p>
          <a:p>
            <a:r>
              <a:rPr lang="ru-RU" b="1" dirty="0" smtClean="0"/>
              <a:t>Раз, два, три, четыре, пять – </a:t>
            </a:r>
          </a:p>
          <a:p>
            <a:r>
              <a:rPr lang="ru-RU" b="1" dirty="0" smtClean="0"/>
              <a:t>Не пора ли вынимать?</a:t>
            </a:r>
            <a:endParaRPr lang="ru-RU" b="1" dirty="0"/>
          </a:p>
        </p:txBody>
      </p:sp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БЛИНЧИКИ</a:t>
            </a:r>
            <a:endParaRPr lang="ru-RU" b="1" i="1" dirty="0"/>
          </a:p>
        </p:txBody>
      </p:sp>
      <p:pic>
        <p:nvPicPr>
          <p:cNvPr id="4" name="Содержимое 3" descr="бл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1000" y="1676399"/>
            <a:ext cx="4572000" cy="4403725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30480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Испекли блинов немножко,</a:t>
            </a:r>
          </a:p>
          <a:p>
            <a:r>
              <a:rPr lang="ru-RU" b="1" dirty="0" smtClean="0"/>
              <a:t>Остудили на окошке.</a:t>
            </a:r>
          </a:p>
          <a:p>
            <a:r>
              <a:rPr lang="ru-RU" b="1" dirty="0" smtClean="0"/>
              <a:t>Есть их будем со сметаной,</a:t>
            </a:r>
          </a:p>
          <a:p>
            <a:r>
              <a:rPr lang="ru-RU" b="1" dirty="0" smtClean="0"/>
              <a:t>Пригласим к обеду маму.</a:t>
            </a:r>
            <a:endParaRPr lang="ru-RU" b="1" dirty="0"/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ВКУСНОЕ ВАРЕНЬЕ</a:t>
            </a:r>
            <a:endParaRPr lang="ru-RU" b="1" i="1" dirty="0"/>
          </a:p>
        </p:txBody>
      </p:sp>
      <p:pic>
        <p:nvPicPr>
          <p:cNvPr id="4" name="Содержимое 3" descr="ва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62000" y="1554163"/>
            <a:ext cx="419100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181600" y="2828836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Блин мы ели с наслажденьем – </a:t>
            </a:r>
          </a:p>
          <a:p>
            <a:r>
              <a:rPr lang="ru-RU" b="1" dirty="0" smtClean="0"/>
              <a:t>Перепачкались вареньем.</a:t>
            </a:r>
          </a:p>
          <a:p>
            <a:r>
              <a:rPr lang="ru-RU" b="1" dirty="0" smtClean="0"/>
              <a:t>Чтоб варенье с губ убрать,</a:t>
            </a:r>
          </a:p>
          <a:p>
            <a:r>
              <a:rPr lang="ru-RU" b="1" dirty="0" smtClean="0"/>
              <a:t>Ротик нужно облизать</a:t>
            </a:r>
            <a:endParaRPr lang="ru-RU" b="1" dirty="0"/>
          </a:p>
        </p:txBody>
      </p:sp>
    </p:spTree>
  </p:cSld>
  <p:clrMapOvr>
    <a:masterClrMapping/>
  </p:clrMapOvr>
  <p:transition spd="slow"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ЧАШЕЧКА</a:t>
            </a:r>
            <a:endParaRPr lang="ru-RU" dirty="0"/>
          </a:p>
        </p:txBody>
      </p:sp>
      <p:pic>
        <p:nvPicPr>
          <p:cNvPr id="4" name="Содержимое 3" descr="ч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554163"/>
            <a:ext cx="441960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2828836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Вкусных мы блинов поели,</a:t>
            </a:r>
          </a:p>
          <a:p>
            <a:r>
              <a:rPr lang="ru-RU" b="1" dirty="0" smtClean="0"/>
              <a:t>Выпить чаю захотели.</a:t>
            </a:r>
          </a:p>
          <a:p>
            <a:r>
              <a:rPr lang="ru-RU" b="1" dirty="0" smtClean="0"/>
              <a:t>Язычок мы к носу тянем,</a:t>
            </a:r>
          </a:p>
          <a:p>
            <a:r>
              <a:rPr lang="ru-RU" b="1" dirty="0" smtClean="0"/>
              <a:t>Чашку с чаем представляем.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чистим ЗУБКИ</a:t>
            </a:r>
            <a:endParaRPr lang="ru-RU" dirty="0"/>
          </a:p>
        </p:txBody>
      </p:sp>
      <p:pic>
        <p:nvPicPr>
          <p:cNvPr id="4" name="Содержимое 3" descr="з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5800" y="1554163"/>
            <a:ext cx="434340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3105835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Зубки нужно чистить дважды:</a:t>
            </a:r>
          </a:p>
          <a:p>
            <a:r>
              <a:rPr lang="ru-RU" b="1" dirty="0" smtClean="0"/>
              <a:t>Каждое утро и вечер каждый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МАЛЯР</a:t>
            </a:r>
            <a:endParaRPr lang="ru-RU" b="1" i="1" dirty="0"/>
          </a:p>
        </p:txBody>
      </p:sp>
      <p:pic>
        <p:nvPicPr>
          <p:cNvPr id="4" name="Содержимое 3" descr="мм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752599"/>
            <a:ext cx="4419600" cy="4327525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0" y="2551837"/>
            <a:ext cx="312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сегодня утром встал</a:t>
            </a:r>
          </a:p>
          <a:p>
            <a:r>
              <a:rPr lang="ru-RU" b="1" dirty="0" smtClean="0"/>
              <a:t>И посёлок не узнал:</a:t>
            </a:r>
          </a:p>
          <a:p>
            <a:r>
              <a:rPr lang="ru-RU" b="1" dirty="0" smtClean="0"/>
              <a:t>Каждый столб и каждый дом</a:t>
            </a:r>
          </a:p>
          <a:p>
            <a:r>
              <a:rPr lang="ru-RU" b="1" dirty="0" smtClean="0"/>
              <a:t>Был покрашен моляром.</a:t>
            </a:r>
          </a:p>
          <a:p>
            <a:r>
              <a:rPr lang="ru-RU" b="1" dirty="0" smtClean="0"/>
              <a:t>Если хочешь жить, как в сказке,</a:t>
            </a:r>
          </a:p>
          <a:p>
            <a:r>
              <a:rPr lang="ru-RU" b="1" dirty="0" smtClean="0"/>
              <a:t>Позови на помощь краски!</a:t>
            </a:r>
            <a:endParaRPr lang="ru-RU" b="1" dirty="0"/>
          </a:p>
        </p:txBody>
      </p:sp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ЛОШАДКА</a:t>
            </a:r>
            <a:endParaRPr lang="ru-RU" b="1" i="1" dirty="0"/>
          </a:p>
        </p:txBody>
      </p:sp>
      <p:pic>
        <p:nvPicPr>
          <p:cNvPr id="4" name="Содержимое 3" descr="1264516182_screenshot02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2016919"/>
            <a:ext cx="4876800" cy="3600450"/>
          </a:xfrm>
        </p:spPr>
      </p:pic>
      <p:sp>
        <p:nvSpPr>
          <p:cNvPr id="5" name="Прямоугольник 4"/>
          <p:cNvSpPr/>
          <p:nvPr/>
        </p:nvSpPr>
        <p:spPr>
          <a:xfrm>
            <a:off x="5486400" y="2828836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– веселая лошадка,</a:t>
            </a:r>
          </a:p>
          <a:p>
            <a:r>
              <a:rPr lang="ru-RU" b="1" dirty="0" smtClean="0"/>
              <a:t>Тёмная, как шоколадка.</a:t>
            </a:r>
          </a:p>
          <a:p>
            <a:r>
              <a:rPr lang="ru-RU" b="1" dirty="0" smtClean="0"/>
              <a:t>Язычком пощелкай громко – </a:t>
            </a:r>
          </a:p>
          <a:p>
            <a:r>
              <a:rPr lang="ru-RU" b="1" dirty="0" smtClean="0"/>
              <a:t>Стук копыт услышишь звонкий.</a:t>
            </a:r>
            <a:endParaRPr lang="ru-RU" b="1" dirty="0"/>
          </a:p>
        </p:txBody>
      </p:sp>
    </p:spTree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Грибочек</a:t>
            </a:r>
            <a:endParaRPr lang="ru-RU" b="1" i="1" dirty="0"/>
          </a:p>
        </p:txBody>
      </p:sp>
      <p:pic>
        <p:nvPicPr>
          <p:cNvPr id="4" name="Содержимое 3" descr="гр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33400" y="1752599"/>
            <a:ext cx="4267200" cy="4327525"/>
          </a:xfrm>
        </p:spPr>
      </p:pic>
      <p:sp>
        <p:nvSpPr>
          <p:cNvPr id="5" name="Прямоугольник 4"/>
          <p:cNvSpPr/>
          <p:nvPr/>
        </p:nvSpPr>
        <p:spPr>
          <a:xfrm>
            <a:off x="5181600" y="2828836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 берёзкой, у дорожки</a:t>
            </a:r>
          </a:p>
          <a:p>
            <a:r>
              <a:rPr lang="ru-RU" b="1" dirty="0" smtClean="0"/>
              <a:t>Гриб растет на толстой ножке.</a:t>
            </a:r>
          </a:p>
          <a:p>
            <a:r>
              <a:rPr lang="ru-RU" b="1" dirty="0" smtClean="0"/>
              <a:t>Мимо мы пройти не сможем,</a:t>
            </a:r>
          </a:p>
          <a:p>
            <a:r>
              <a:rPr lang="ru-RU" b="1" dirty="0" smtClean="0"/>
              <a:t>Гриб в лукошко мы положим.</a:t>
            </a:r>
            <a:endParaRPr lang="ru-RU" b="1" dirty="0"/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Дятел</a:t>
            </a:r>
            <a:endParaRPr lang="ru-RU" b="1" i="1" dirty="0"/>
          </a:p>
        </p:txBody>
      </p:sp>
      <p:pic>
        <p:nvPicPr>
          <p:cNvPr id="4" name="Содержимое 3" descr="дя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33400" y="1676399"/>
            <a:ext cx="4343400" cy="4403725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2828836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Дятел на стволе сидит,  </a:t>
            </a:r>
          </a:p>
          <a:p>
            <a:r>
              <a:rPr lang="ru-RU" b="1" dirty="0" smtClean="0"/>
              <a:t>Клювом по нему стучит.</a:t>
            </a:r>
          </a:p>
          <a:p>
            <a:r>
              <a:rPr lang="ru-RU" b="1" dirty="0" smtClean="0"/>
              <a:t>Стук да стук, стук да стук- </a:t>
            </a:r>
          </a:p>
          <a:p>
            <a:r>
              <a:rPr lang="ru-RU" b="1" dirty="0" smtClean="0"/>
              <a:t>Раздаётся громкий звук.</a:t>
            </a:r>
            <a:endParaRPr lang="ru-RU" b="1" dirty="0"/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КОМАРИК</a:t>
            </a:r>
            <a:endParaRPr lang="ru-RU" b="1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76800" y="2828836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Прилетает по ночам.</a:t>
            </a:r>
          </a:p>
          <a:p>
            <a:r>
              <a:rPr lang="ru-RU" b="1" dirty="0" smtClean="0"/>
              <a:t>Не даёт заснуть он нам:</a:t>
            </a:r>
          </a:p>
          <a:p>
            <a:r>
              <a:rPr lang="ru-RU" b="1" dirty="0" smtClean="0"/>
              <a:t>Зло звенит, над ухом вьётся,</a:t>
            </a:r>
          </a:p>
          <a:p>
            <a:r>
              <a:rPr lang="ru-RU" b="1" dirty="0" smtClean="0"/>
              <a:t>Только в руки не даётся.</a:t>
            </a:r>
            <a:endParaRPr lang="ru-RU" b="1" dirty="0"/>
          </a:p>
        </p:txBody>
      </p:sp>
    </p:spTree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Лягушки</a:t>
            </a:r>
            <a:endParaRPr lang="ru-RU" b="1" dirty="0"/>
          </a:p>
        </p:txBody>
      </p:sp>
      <p:pic>
        <p:nvPicPr>
          <p:cNvPr id="4" name="Содержимое 3" descr="ля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38200" y="1524000"/>
            <a:ext cx="4648200" cy="4724400"/>
          </a:xfrm>
        </p:spPr>
      </p:pic>
      <p:sp>
        <p:nvSpPr>
          <p:cNvPr id="6" name="Прямоугольник 5"/>
          <p:cNvSpPr/>
          <p:nvPr/>
        </p:nvSpPr>
        <p:spPr>
          <a:xfrm>
            <a:off x="5943600" y="2209800"/>
            <a:ext cx="2438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Подражаем мы лягушкам:</a:t>
            </a:r>
          </a:p>
          <a:p>
            <a:r>
              <a:rPr lang="ru-RU" b="1" dirty="0" smtClean="0"/>
              <a:t>Тянем губы прямо к ушкам.</a:t>
            </a:r>
          </a:p>
          <a:p>
            <a:r>
              <a:rPr lang="ru-RU" b="1" dirty="0" smtClean="0"/>
              <a:t>Вы сейчас тяните губки-</a:t>
            </a:r>
          </a:p>
          <a:p>
            <a:r>
              <a:rPr lang="ru-RU" b="1" dirty="0" smtClean="0"/>
              <a:t>Я увижу ваши зубки.</a:t>
            </a:r>
          </a:p>
          <a:p>
            <a:r>
              <a:rPr lang="ru-RU" b="1" dirty="0" smtClean="0"/>
              <a:t>Мы потянем – перестанем</a:t>
            </a:r>
          </a:p>
          <a:p>
            <a:r>
              <a:rPr lang="ru-RU" b="1" dirty="0" smtClean="0"/>
              <a:t>И нисколько не устанем.</a:t>
            </a:r>
            <a:endParaRPr lang="ru-RU" b="1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ИНДЮК</a:t>
            </a:r>
            <a:endParaRPr lang="ru-RU" b="1" i="1" dirty="0"/>
          </a:p>
        </p:txBody>
      </p:sp>
      <p:pic>
        <p:nvPicPr>
          <p:cNvPr id="4" name="Содержимое 3" descr="и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1000" y="1676399"/>
            <a:ext cx="4495800" cy="4403725"/>
          </a:xfrm>
        </p:spPr>
      </p:pic>
      <p:sp>
        <p:nvSpPr>
          <p:cNvPr id="5" name="Прямоугольник 4"/>
          <p:cNvSpPr/>
          <p:nvPr/>
        </p:nvSpPr>
        <p:spPr>
          <a:xfrm>
            <a:off x="5105400" y="3105835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-  индюк «</a:t>
            </a:r>
            <a:r>
              <a:rPr lang="ru-RU" b="1" dirty="0" err="1" smtClean="0"/>
              <a:t>балды</a:t>
            </a:r>
            <a:r>
              <a:rPr lang="ru-RU" b="1" dirty="0" smtClean="0"/>
              <a:t> - </a:t>
            </a:r>
            <a:r>
              <a:rPr lang="ru-RU" b="1" dirty="0" err="1" smtClean="0"/>
              <a:t>балда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Разбегайтесь кто куда. </a:t>
            </a:r>
            <a:endParaRPr lang="ru-RU" b="1" dirty="0"/>
          </a:p>
        </p:txBody>
      </p:sp>
    </p:spTree>
  </p:cSld>
  <p:clrMapOvr>
    <a:masterClrMapping/>
  </p:clrMapOvr>
  <p:transition spd="slow">
    <p:pull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ПАРУС</a:t>
            </a:r>
            <a:endParaRPr lang="ru-RU" b="1" i="1" dirty="0"/>
          </a:p>
        </p:txBody>
      </p:sp>
      <p:pic>
        <p:nvPicPr>
          <p:cNvPr id="4" name="Содержимое 3" descr="пп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4800" y="1676399"/>
            <a:ext cx="4191000" cy="4403725"/>
          </a:xfrm>
        </p:spPr>
      </p:pic>
      <p:sp>
        <p:nvSpPr>
          <p:cNvPr id="5" name="Прямоугольник 4"/>
          <p:cNvSpPr/>
          <p:nvPr/>
        </p:nvSpPr>
        <p:spPr>
          <a:xfrm>
            <a:off x="4648200" y="3105835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Лодочка под парусом по реке плывет,</a:t>
            </a:r>
          </a:p>
          <a:p>
            <a:r>
              <a:rPr lang="ru-RU" b="1" dirty="0" smtClean="0"/>
              <a:t>На прогулку лодочка малышей везет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СЛОНИК</a:t>
            </a:r>
            <a:endParaRPr lang="ru-RU" b="1" i="1" dirty="0"/>
          </a:p>
        </p:txBody>
      </p:sp>
      <p:pic>
        <p:nvPicPr>
          <p:cNvPr id="4" name="Содержимое 3" descr="с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38200" y="1554163"/>
            <a:ext cx="4419600" cy="4694237"/>
          </a:xfrm>
        </p:spPr>
      </p:pic>
      <p:sp>
        <p:nvSpPr>
          <p:cNvPr id="5" name="Прямоугольник 4"/>
          <p:cNvSpPr/>
          <p:nvPr/>
        </p:nvSpPr>
        <p:spPr>
          <a:xfrm>
            <a:off x="5867400" y="25146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Буду подражать слону!</a:t>
            </a:r>
          </a:p>
          <a:p>
            <a:r>
              <a:rPr lang="ru-RU" b="1" dirty="0" smtClean="0"/>
              <a:t>Губы «хоботом» тяну.</a:t>
            </a:r>
          </a:p>
          <a:p>
            <a:r>
              <a:rPr lang="ru-RU" b="1" dirty="0" smtClean="0"/>
              <a:t>А теперь их опускаю</a:t>
            </a:r>
          </a:p>
          <a:p>
            <a:r>
              <a:rPr lang="ru-RU" b="1" dirty="0" smtClean="0"/>
              <a:t>И на место возвращаю.</a:t>
            </a:r>
            <a:endParaRPr lang="ru-RU" b="1" dirty="0"/>
          </a:p>
        </p:txBody>
      </p:sp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РАСЧЁСКА</a:t>
            </a:r>
            <a:endParaRPr lang="ru-RU" b="1" i="1" dirty="0"/>
          </a:p>
        </p:txBody>
      </p:sp>
      <p:pic>
        <p:nvPicPr>
          <p:cNvPr id="4" name="Содержимое 3" descr="роь.jpegр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9600" y="1554163"/>
            <a:ext cx="426720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27432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волосами я дружу,</a:t>
            </a:r>
          </a:p>
          <a:p>
            <a:r>
              <a:rPr lang="ru-RU" b="1" dirty="0" smtClean="0"/>
              <a:t>Их в порядок привожу.</a:t>
            </a:r>
          </a:p>
          <a:p>
            <a:r>
              <a:rPr lang="ru-RU" b="1" dirty="0" smtClean="0"/>
              <a:t>Благодарна мне прическа.</a:t>
            </a:r>
          </a:p>
          <a:p>
            <a:r>
              <a:rPr lang="ru-RU" b="1" dirty="0" smtClean="0"/>
              <a:t>А зовут меня …(расческа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ЧАСИКИ</a:t>
            </a:r>
            <a:endParaRPr lang="ru-RU" b="1" i="1" dirty="0"/>
          </a:p>
        </p:txBody>
      </p:sp>
      <p:pic>
        <p:nvPicPr>
          <p:cNvPr id="4" name="Содержимое 3" descr="ч1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554163"/>
            <a:ext cx="449580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2828836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Тик – так, тик – так.</a:t>
            </a:r>
          </a:p>
          <a:p>
            <a:r>
              <a:rPr lang="ru-RU" b="1" dirty="0" smtClean="0"/>
              <a:t>Язычок качался так,</a:t>
            </a:r>
          </a:p>
          <a:p>
            <a:r>
              <a:rPr lang="ru-RU" b="1" dirty="0" smtClean="0"/>
              <a:t>Словно маятник часов.</a:t>
            </a:r>
          </a:p>
          <a:p>
            <a:r>
              <a:rPr lang="ru-RU" b="1" dirty="0" smtClean="0"/>
              <a:t>Ты в часы играть готов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ФУТБОЛ</a:t>
            </a:r>
            <a:endParaRPr lang="ru-RU" b="1" i="1" dirty="0"/>
          </a:p>
        </p:txBody>
      </p:sp>
      <p:pic>
        <p:nvPicPr>
          <p:cNvPr id="4" name="Содержимое 3" descr="ф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62000" y="1554163"/>
            <a:ext cx="434340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486400" y="2438400"/>
            <a:ext cx="327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 дворе народ толпится.</a:t>
            </a:r>
          </a:p>
          <a:p>
            <a:r>
              <a:rPr lang="ru-RU" b="1" dirty="0" smtClean="0"/>
              <a:t>Там идёт футбольный матч.</a:t>
            </a:r>
          </a:p>
          <a:p>
            <a:r>
              <a:rPr lang="ru-RU" b="1" dirty="0" smtClean="0"/>
              <a:t>И вратарь наш Генка Спицын,</a:t>
            </a:r>
          </a:p>
          <a:p>
            <a:r>
              <a:rPr lang="ru-RU" b="1" dirty="0" smtClean="0"/>
              <a:t>Пропустить не должен мяч.</a:t>
            </a:r>
          </a:p>
          <a:p>
            <a:r>
              <a:rPr lang="ru-RU" b="1" dirty="0" smtClean="0"/>
              <a:t>Потому что наблюдает</a:t>
            </a:r>
          </a:p>
          <a:p>
            <a:r>
              <a:rPr lang="ru-RU" b="1" dirty="0" smtClean="0"/>
              <a:t>За игрою из окна</a:t>
            </a:r>
          </a:p>
          <a:p>
            <a:r>
              <a:rPr lang="ru-RU" b="1" dirty="0" smtClean="0"/>
              <a:t>Катерина. Всякий знает : </a:t>
            </a:r>
          </a:p>
          <a:p>
            <a:r>
              <a:rPr lang="ru-RU" b="1" dirty="0" smtClean="0"/>
              <a:t>Генке нравится она.</a:t>
            </a:r>
            <a:endParaRPr lang="ru-RU" b="1" dirty="0"/>
          </a:p>
        </p:txBody>
      </p:sp>
    </p:spTree>
  </p:cSld>
  <p:clrMapOvr>
    <a:masterClrMapping/>
  </p:clrMapOvr>
  <p:transition spd="slow">
    <p:plu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ЁЖИК</a:t>
            </a:r>
            <a:endParaRPr lang="ru-RU" b="1" i="1" dirty="0"/>
          </a:p>
        </p:txBody>
      </p:sp>
      <p:pic>
        <p:nvPicPr>
          <p:cNvPr id="4" name="Содержимое 3" descr="ё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5800" y="1554163"/>
            <a:ext cx="4191000" cy="4525962"/>
          </a:xfrm>
        </p:spPr>
      </p:pic>
      <p:sp>
        <p:nvSpPr>
          <p:cNvPr id="7" name="Прямоугольник 6"/>
          <p:cNvSpPr/>
          <p:nvPr/>
        </p:nvSpPr>
        <p:spPr>
          <a:xfrm>
            <a:off x="5257800" y="2828836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меня в иголках шёрстка</a:t>
            </a:r>
          </a:p>
          <a:p>
            <a:r>
              <a:rPr lang="ru-RU" b="1" dirty="0" smtClean="0"/>
              <a:t>И в норе запасов горстка.</a:t>
            </a:r>
          </a:p>
          <a:p>
            <a:r>
              <a:rPr lang="ru-RU" b="1" dirty="0" smtClean="0"/>
              <a:t>Лучше ты меня не </a:t>
            </a:r>
            <a:r>
              <a:rPr lang="ru-RU" b="1" dirty="0" err="1" smtClean="0"/>
              <a:t>трожь</a:t>
            </a:r>
            <a:r>
              <a:rPr lang="ru-RU" b="1" dirty="0" smtClean="0"/>
              <a:t>!</a:t>
            </a:r>
          </a:p>
          <a:p>
            <a:r>
              <a:rPr lang="ru-RU" b="1" dirty="0" smtClean="0"/>
              <a:t>Я – колючий серый Ёж!</a:t>
            </a:r>
            <a:endParaRPr lang="ru-RU" b="1" dirty="0"/>
          </a:p>
        </p:txBody>
      </p:sp>
    </p:spTree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КАЧЕЛИ</a:t>
            </a:r>
            <a:endParaRPr lang="ru-RU" b="1" i="1" dirty="0"/>
          </a:p>
        </p:txBody>
      </p:sp>
      <p:pic>
        <p:nvPicPr>
          <p:cNvPr id="4" name="Содержимое 3" descr="кач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9600" y="1554163"/>
            <a:ext cx="441960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410200" y="28956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Сели дети на качели</a:t>
            </a:r>
          </a:p>
          <a:p>
            <a:r>
              <a:rPr lang="ru-RU" b="1" dirty="0" smtClean="0"/>
              <a:t>И взлетели выше ели.</a:t>
            </a:r>
          </a:p>
          <a:p>
            <a:r>
              <a:rPr lang="ru-RU" b="1" dirty="0" smtClean="0"/>
              <a:t>Даже солнышка коснулись,</a:t>
            </a:r>
          </a:p>
          <a:p>
            <a:r>
              <a:rPr lang="ru-RU" b="1" dirty="0" smtClean="0"/>
              <a:t>А потом назад вернулись.</a:t>
            </a:r>
            <a:endParaRPr lang="ru-RU" b="1" dirty="0"/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КИСКА</a:t>
            </a:r>
            <a:endParaRPr lang="ru-RU" b="1" i="1" dirty="0"/>
          </a:p>
        </p:txBody>
      </p:sp>
      <p:pic>
        <p:nvPicPr>
          <p:cNvPr id="4" name="Содержимое 3" descr="ко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85800" y="1554163"/>
            <a:ext cx="4343400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2551837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Выгляни в окошко – </a:t>
            </a:r>
          </a:p>
          <a:p>
            <a:r>
              <a:rPr lang="ru-RU" b="1" dirty="0" smtClean="0"/>
              <a:t>Там увидишь кошку.</a:t>
            </a:r>
          </a:p>
          <a:p>
            <a:r>
              <a:rPr lang="ru-RU" b="1" dirty="0" smtClean="0"/>
              <a:t>Кошка спинку выгнула,</a:t>
            </a:r>
          </a:p>
          <a:p>
            <a:r>
              <a:rPr lang="ru-RU" b="1" dirty="0" smtClean="0"/>
              <a:t>Зашипела, прыгнула…</a:t>
            </a:r>
          </a:p>
          <a:p>
            <a:r>
              <a:rPr lang="ru-RU" b="1" dirty="0" smtClean="0"/>
              <a:t>Рассердилась киска – </a:t>
            </a:r>
          </a:p>
          <a:p>
            <a:r>
              <a:rPr lang="ru-RU" b="1" dirty="0" smtClean="0"/>
              <a:t>Не подходите близко!</a:t>
            </a:r>
            <a:endParaRPr lang="ru-RU" b="1" dirty="0"/>
          </a:p>
        </p:txBody>
      </p:sp>
    </p:spTree>
  </p:cSld>
  <p:clrMapOvr>
    <a:masterClrMapping/>
  </p:clrMapOvr>
  <p:transition spd="slow">
    <p:cover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248</TotalTime>
  <Words>466</Words>
  <PresentationFormat>Экран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      Артикуляционная       ГИМНАСТИКА</vt:lpstr>
      <vt:lpstr>Лягушки</vt:lpstr>
      <vt:lpstr>СЛОНИК</vt:lpstr>
      <vt:lpstr>РАСЧЁСКА</vt:lpstr>
      <vt:lpstr>ЧАСИКИ</vt:lpstr>
      <vt:lpstr>ФУТБОЛ</vt:lpstr>
      <vt:lpstr>ЁЖИК</vt:lpstr>
      <vt:lpstr>КАЧЕЛИ</vt:lpstr>
      <vt:lpstr>КИСКА</vt:lpstr>
      <vt:lpstr>МЕСИМ  ТЕСТО</vt:lpstr>
      <vt:lpstr>БЛИНЧИКИ</vt:lpstr>
      <vt:lpstr>ВКУСНОЕ ВАРЕНЬЕ</vt:lpstr>
      <vt:lpstr>ЧАШЕЧКА</vt:lpstr>
      <vt:lpstr>чистим ЗУБКИ</vt:lpstr>
      <vt:lpstr>МАЛЯР</vt:lpstr>
      <vt:lpstr>ЛОШАДКА</vt:lpstr>
      <vt:lpstr>Грибочек</vt:lpstr>
      <vt:lpstr>Дятел</vt:lpstr>
      <vt:lpstr>КОМАРИК</vt:lpstr>
      <vt:lpstr>ИНДЮК</vt:lpstr>
      <vt:lpstr>ПАРУС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   ГИМНАСТИКА</dc:title>
  <cp:lastModifiedBy>Окся</cp:lastModifiedBy>
  <cp:revision>61</cp:revision>
  <dcterms:modified xsi:type="dcterms:W3CDTF">2020-04-06T13:00:04Z</dcterms:modified>
</cp:coreProperties>
</file>