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1" r:id="rId13"/>
    <p:sldId id="321" r:id="rId14"/>
    <p:sldId id="366" r:id="rId15"/>
    <p:sldId id="317" r:id="rId16"/>
    <p:sldId id="372" r:id="rId17"/>
    <p:sldId id="360" r:id="rId18"/>
    <p:sldId id="36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3" d="100"/>
          <a:sy n="73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</a:t>
            </a:r>
            <a:r>
              <a:rPr lang="ru-RU" sz="3200" i="1" dirty="0" smtClean="0"/>
              <a:t>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</a:t>
            </a:r>
            <a:r>
              <a:rPr lang="ru-RU" sz="3200" i="1" dirty="0" smtClean="0"/>
              <a:t>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</a:t>
            </a:r>
            <a:r>
              <a:rPr lang="ru-RU" sz="2800" b="1" dirty="0" smtClean="0"/>
              <a:t>по сравнению с </a:t>
            </a:r>
            <a:r>
              <a:rPr lang="ru-RU" sz="2800" b="1" dirty="0" smtClean="0"/>
              <a:t>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</a:t>
            </a:r>
            <a:r>
              <a:rPr lang="ru-RU" sz="2800" b="1" dirty="0" smtClean="0"/>
              <a:t>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</a:t>
            </a:r>
            <a:r>
              <a:rPr lang="ru-RU" b="1" dirty="0" smtClean="0"/>
              <a:t>2</a:t>
            </a:r>
            <a:r>
              <a:rPr lang="en-US" b="1" dirty="0" smtClean="0"/>
              <a:t>8</a:t>
            </a:r>
            <a:r>
              <a:rPr lang="ru-RU" b="1" dirty="0" smtClean="0"/>
              <a:t> </a:t>
            </a:r>
            <a:r>
              <a:rPr lang="ru-RU" b="1" dirty="0" smtClean="0"/>
              <a:t>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2765</TotalTime>
  <Words>901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Презентация PowerPoint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Андреева Наталия Георгиевна</cp:lastModifiedBy>
  <cp:revision>115</cp:revision>
  <dcterms:created xsi:type="dcterms:W3CDTF">2010-03-19T17:53:36Z</dcterms:created>
  <dcterms:modified xsi:type="dcterms:W3CDTF">2020-04-07T13:26:48Z</dcterms:modified>
</cp:coreProperties>
</file>