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МБДОУ </a:t>
            </a:r>
            <a:r>
              <a:rPr lang="ru-RU" dirty="0" smtClean="0"/>
              <a:t>№ </a:t>
            </a:r>
            <a:r>
              <a:rPr lang="ru-RU" dirty="0"/>
              <a:t>127 </a:t>
            </a:r>
            <a:r>
              <a:rPr lang="ru-RU" dirty="0" smtClean="0"/>
              <a:t>«Кораблик»</a:t>
            </a:r>
          </a:p>
          <a:p>
            <a:r>
              <a:rPr lang="ru-RU" dirty="0" smtClean="0"/>
              <a:t>Подготовила </a:t>
            </a:r>
            <a:r>
              <a:rPr lang="ru-RU" dirty="0" err="1" smtClean="0"/>
              <a:t>Чанглян</a:t>
            </a:r>
            <a:r>
              <a:rPr lang="ru-RU" dirty="0" smtClean="0"/>
              <a:t> Т.Ю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772400" cy="2815953"/>
          </a:xfrm>
        </p:spPr>
        <p:txBody>
          <a:bodyPr/>
          <a:lstStyle/>
          <a:p>
            <a:r>
              <a:rPr lang="ru-RU" sz="5400" dirty="0">
                <a:solidFill>
                  <a:srgbClr val="2F5897"/>
                </a:solidFill>
              </a:rPr>
              <a:t>НЕТРАДИЦИОННЫЕ ТЕХНИКИ РИСОВАНИЯ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15"/>
          <a:stretch/>
        </p:blipFill>
        <p:spPr bwMode="auto">
          <a:xfrm rot="10800000">
            <a:off x="2051720" y="1"/>
            <a:ext cx="5465614" cy="15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3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Тампонирование ватными палочками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Segoe Print" pitchFamily="2" charset="0"/>
              </a:rPr>
              <a:t>Возраст </a:t>
            </a:r>
            <a:r>
              <a:rPr lang="ru-RU" sz="2800" dirty="0">
                <a:latin typeface="Segoe Print" pitchFamily="2" charset="0"/>
              </a:rPr>
              <a:t>: от 2 лет. Средства выразительности: пятно, фактура, цвет. Материалы: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 Способ получения изображения: ребенок ватными палочками (методом тычка) наносит краску на бумагу.</a:t>
            </a:r>
          </a:p>
        </p:txBody>
      </p:sp>
    </p:spTree>
    <p:extLst>
      <p:ext uri="{BB962C8B-B14F-4D97-AF65-F5344CB8AC3E}">
        <p14:creationId xmlns:p14="http://schemas.microsoft.com/office/powerpoint/2010/main" val="110717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12581"/>
          <a:stretch/>
        </p:blipFill>
        <p:spPr bwMode="auto">
          <a:xfrm>
            <a:off x="1979712" y="1578148"/>
            <a:ext cx="5037335" cy="53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5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Рисование </a:t>
            </a:r>
            <a:r>
              <a:rPr lang="ru-RU" sz="4000" dirty="0"/>
              <a:t>с помощью трафарета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960440" cy="52805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0423" y="1534353"/>
            <a:ext cx="3591018" cy="4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Рисования </a:t>
            </a:r>
            <a:r>
              <a:rPr lang="ru-RU" dirty="0"/>
              <a:t>солью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672408" cy="4906767"/>
          </a:xfrm>
        </p:spPr>
      </p:pic>
    </p:spTree>
    <p:extLst>
      <p:ext uri="{BB962C8B-B14F-4D97-AF65-F5344CB8AC3E}">
        <p14:creationId xmlns:p14="http://schemas.microsoft.com/office/powerpoint/2010/main" val="166161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4006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Пусть дети рисуют, творят, фантазируют! </a:t>
            </a:r>
            <a:endParaRPr lang="ru-RU" sz="36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Не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каждый из них станет художником, но рисование доставит им удовольствие, они познают радость творчества, научаться видеть прекрасное в обычном. Пусть они растут с </a:t>
            </a:r>
            <a:r>
              <a:rPr lang="ru-RU" sz="360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душой </a:t>
            </a:r>
            <a:r>
              <a:rPr lang="ru-RU" sz="360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художника!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6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hip.ru/images/cache/2016/5/4/resize_1114_901_true_crop_1114_901_0_0_q90_254932_1398b0440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4062487"/>
            <a:ext cx="3456384" cy="27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424936" cy="6048672"/>
          </a:xfrm>
        </p:spPr>
        <p:txBody>
          <a:bodyPr>
            <a:normAutofit fontScale="92500"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одна из древнейших форм самовыражения человека в изобразительном искусстве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подразумевают изображение образов с помощью различных материалов, в том числе и «нехудожественных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без использования инструмента – ладошками или пальчиками и еще много чем.</a:t>
            </a:r>
          </a:p>
        </p:txBody>
      </p:sp>
    </p:spTree>
    <p:extLst>
      <p:ext uri="{BB962C8B-B14F-4D97-AF65-F5344CB8AC3E}">
        <p14:creationId xmlns:p14="http://schemas.microsoft.com/office/powerpoint/2010/main" val="4783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Применение нетрадиционных техник 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изо деятельности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обогащению знаний и представлений детей о предметах и их использовании, материалах, их свойствах, способах применения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стимулирует положительную мотивацию у ребенка, вызывает радостное настроение, снимает страх перед процессом рисования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дает возможность экспериментировать; развивает тактильную чувствительность,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цветоразличие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способствует развитию зрительно-моторной координации; не утомляет дошкольников, повышает работоспособность;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нестандартность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индивидуальность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28556" r="22055" b="12500"/>
          <a:stretch/>
        </p:blipFill>
        <p:spPr bwMode="auto">
          <a:xfrm>
            <a:off x="179512" y="803564"/>
            <a:ext cx="8640960" cy="509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9635"/>
            <a:ext cx="3486409" cy="358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9960"/>
            <a:ext cx="455215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Рисунок своими руками (пальцами, ладошкой)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484784"/>
            <a:ext cx="4067944" cy="51845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от двух лет. Средства выразительности: пятно,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цвет.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гуашь,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кисть, плотная бумага любого цвета, листы большого формата, салфетки. Способ получения изображения : ребенок опускает в гуашь ладошку (палец)или окрашивает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23921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20480" cy="5760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3664" y="2579514"/>
            <a:ext cx="3667274" cy="4889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-25896"/>
            <a:ext cx="4040110" cy="30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764704"/>
            <a:ext cx="5456585" cy="1591444"/>
          </a:xfrm>
        </p:spPr>
        <p:txBody>
          <a:bodyPr/>
          <a:lstStyle/>
          <a:p>
            <a:r>
              <a:rPr lang="ru-RU" sz="4000" dirty="0" smtClean="0">
                <a:latin typeface="Segoe Print" pitchFamily="2" charset="0"/>
              </a:rPr>
              <a:t>Рисование манной крупой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59" y="2852936"/>
            <a:ext cx="4896544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795"/>
            <a:ext cx="4067944" cy="54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6827409"/>
          </a:xfrm>
        </p:spPr>
        <p:txBody>
          <a:bodyPr>
            <a:noAutofit/>
          </a:bodyPr>
          <a:lstStyle/>
          <a:p>
            <a:r>
              <a:rPr lang="ru-RU" sz="3400" b="1" u="sng" dirty="0">
                <a:solidFill>
                  <a:schemeClr val="tx2"/>
                </a:solidFill>
                <a:latin typeface="Segoe Print" pitchFamily="2" charset="0"/>
              </a:rPr>
              <a:t>Рисование манной крупой</a:t>
            </a:r>
            <a:r>
              <a:rPr lang="ru-RU" sz="3400" dirty="0">
                <a:solidFill>
                  <a:schemeClr val="tx2"/>
                </a:solidFill>
                <a:latin typeface="Segoe Print" pitchFamily="2" charset="0"/>
              </a:rPr>
              <a:t>, на манной крупе развивает ручную моторику ребенка, познавательную сферу (память, речь, образно-логическое мышление, пространственное представление, процессы психоэмоциональной </a:t>
            </a:r>
            <a:r>
              <a:rPr lang="ru-RU" sz="3400" dirty="0" smtClean="0">
                <a:solidFill>
                  <a:schemeClr val="tx2"/>
                </a:solidFill>
                <a:latin typeface="Segoe Print" pitchFamily="2" charset="0"/>
              </a:rPr>
              <a:t>само регуляции</a:t>
            </a:r>
            <a:r>
              <a:rPr lang="ru-RU" sz="3400" dirty="0">
                <a:solidFill>
                  <a:schemeClr val="tx2"/>
                </a:solidFill>
                <a:latin typeface="Segoe Print" pitchFamily="2" charset="0"/>
              </a:rPr>
              <a:t>, формируют творческий потенциал, совершенствуют коммуникативные навыки).</a:t>
            </a:r>
          </a:p>
        </p:txBody>
      </p:sp>
    </p:spTree>
    <p:extLst>
      <p:ext uri="{BB962C8B-B14F-4D97-AF65-F5344CB8AC3E}">
        <p14:creationId xmlns:p14="http://schemas.microsoft.com/office/powerpoint/2010/main" val="33407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«Рисование гречневой крупой»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1112"/>
            <a:ext cx="3888432" cy="5184576"/>
          </a:xfrm>
        </p:spPr>
      </p:pic>
      <p:sp>
        <p:nvSpPr>
          <p:cNvPr id="6" name="Прямоугольник 5"/>
          <p:cNvSpPr/>
          <p:nvPr/>
        </p:nvSpPr>
        <p:spPr>
          <a:xfrm>
            <a:off x="4211960" y="191683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Цель: развивать активность и любознательность детей младшего дошкольного возраста в процессе познавательной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256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</TotalTime>
  <Words>378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НЕТРАДИЦИОННЫЕ ТЕХНИКИ РИСОВАНИЯ</vt:lpstr>
      <vt:lpstr>Презентация PowerPoint</vt:lpstr>
      <vt:lpstr>Применение нетрадиционных техник в изо деятельности </vt:lpstr>
      <vt:lpstr>Презентация PowerPoint</vt:lpstr>
      <vt:lpstr>Рисунок своими руками (пальцами, ладошкой) </vt:lpstr>
      <vt:lpstr>Презентация PowerPoint</vt:lpstr>
      <vt:lpstr>Рисование манной крупой  </vt:lpstr>
      <vt:lpstr>Презентация PowerPoint</vt:lpstr>
      <vt:lpstr>«Рисование гречневой крупой»</vt:lpstr>
      <vt:lpstr>Тампонирование ватными палочками </vt:lpstr>
      <vt:lpstr>Презентация PowerPoint</vt:lpstr>
      <vt:lpstr>        Рисование с помощью трафарета </vt:lpstr>
      <vt:lpstr>Рисования солью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Пользоватеель</dc:creator>
  <cp:lastModifiedBy>Пользоватеель</cp:lastModifiedBy>
  <cp:revision>11</cp:revision>
  <dcterms:created xsi:type="dcterms:W3CDTF">2022-02-11T05:33:24Z</dcterms:created>
  <dcterms:modified xsi:type="dcterms:W3CDTF">2022-02-11T15:59:51Z</dcterms:modified>
</cp:coreProperties>
</file>