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1"/>
  </p:handout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2C7C62C-6075-426B-B9CE-B65FA7FF71B9}">
          <p14:sldIdLst>
            <p14:sldId id="256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5896"/>
    <a:srgbClr val="EB752B"/>
    <a:srgbClr val="F1F1F1"/>
    <a:srgbClr val="C6D4DF"/>
    <a:srgbClr val="F3F0ED"/>
    <a:srgbClr val="E1DAD2"/>
    <a:srgbClr val="FEFEFE"/>
    <a:srgbClr val="C1C9CD"/>
    <a:srgbClr val="7C96A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103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163208"/>
            <a:ext cx="7886698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43683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2191458" y="4167321"/>
            <a:ext cx="4761077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Зарядка для</a:t>
            </a:r>
          </a:p>
          <a:p>
            <a:r>
              <a:rPr lang="ru-RU" sz="5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к</a:t>
            </a:r>
            <a:r>
              <a:rPr lang="ru-RU" sz="5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расивой</a:t>
            </a:r>
          </a:p>
          <a:p>
            <a:r>
              <a:rPr lang="ru-RU" sz="5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о</a:t>
            </a:r>
            <a:r>
              <a:rPr lang="ru-RU" sz="5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санки</a:t>
            </a:r>
          </a:p>
          <a:p>
            <a:r>
              <a:rPr lang="ru-RU" sz="1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(с палкой, при помощи папы)</a:t>
            </a:r>
            <a:endParaRPr lang="en-US" sz="14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39815" y="6321532"/>
            <a:ext cx="7104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Подготовила: Беспалова Анастасия Вячеславовна, воспитатель.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«Все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выше 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выше»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5" t="47862" r="25099" b="7180"/>
          <a:stretch/>
        </p:blipFill>
        <p:spPr>
          <a:xfrm>
            <a:off x="4736123" y="1258598"/>
            <a:ext cx="4091355" cy="48910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101969" y="1664677"/>
            <a:ext cx="3317632" cy="4401205"/>
          </a:xfrm>
          <a:prstGeom prst="rect">
            <a:avLst/>
          </a:prstGeom>
          <a:noFill/>
          <a:ln>
            <a:solidFill>
              <a:srgbClr val="00B0F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Ребенок лежит на животе, папа ставит перед ним палку и крепко держит ее в вертикальном положении. Малыш сначала берется руками за самый низ палки, затем, переставляя руки, постепенно поднимает плечи, грудь, живот, старается подняться чуточку выше, прогнув спинку. Достигнув максимальной точки, также спускается вниз и отдыхает.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410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«Влево-вправо»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2" t="43449" r="29188" b="13445"/>
          <a:stretch/>
        </p:blipFill>
        <p:spPr>
          <a:xfrm>
            <a:off x="5122984" y="1573875"/>
            <a:ext cx="3458308" cy="46892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230924" y="1825624"/>
            <a:ext cx="3223846" cy="4047637"/>
          </a:xfrm>
          <a:ln>
            <a:solidFill>
              <a:srgbClr val="00B0F0"/>
            </a:solidFill>
            <a:prstDash val="lgDashDotDot"/>
          </a:ln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Папа просовывает крохе за спину палку. Малыш ставит ноги на ширину плеч, делает повороты вправо-влево, ноги и таз при этом сохраняет неподвижными (4-6 раз), затем делает резкие пружинящие повороты по три раза в каждую сторону (4-6 подходов).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861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«Расправим крылышки»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4030" y="1652955"/>
            <a:ext cx="3330819" cy="4208584"/>
          </a:xfrm>
          <a:ln>
            <a:solidFill>
              <a:srgbClr val="00B0F0"/>
            </a:solidFill>
            <a:prstDash val="lgDashDotDot"/>
          </a:ln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Ребенок держит палку внизу за спиной, наклоняется вперед как можно ниже, руки с палкой поднимает вверх, разворачивая лопатки. Затем выпрямляется, а руки с палкой вновь опускает за спину (4-6 наклонов).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87" t="45334" r="28901" b="20450"/>
          <a:stretch/>
        </p:blipFill>
        <p:spPr>
          <a:xfrm>
            <a:off x="5122984" y="1594447"/>
            <a:ext cx="3516923" cy="42905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8655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«Висит груша»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25414" y="1641231"/>
            <a:ext cx="3389435" cy="4302369"/>
          </a:xfrm>
          <a:ln>
            <a:solidFill>
              <a:srgbClr val="00B0F0"/>
            </a:solidFill>
            <a:prstDash val="lgDashDotDot"/>
          </a:ln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Малыш берется за середину палки, папа (или оба родителя) аккуратно поднимает его, и малыш висит на руках, сколько сможет. Если ребенок уже слишком тяжелый для палки, то для выполнения этого упражнения лучше использовать турник или шведскую стенку.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6" t="47759" r="26234" b="8327"/>
          <a:stretch/>
        </p:blipFill>
        <p:spPr>
          <a:xfrm>
            <a:off x="5275385" y="1547251"/>
            <a:ext cx="3259016" cy="45018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8095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«Штангист»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42646" y="1825625"/>
            <a:ext cx="3272204" cy="4351338"/>
          </a:xfrm>
          <a:ln>
            <a:solidFill>
              <a:srgbClr val="00B0F0"/>
            </a:solidFill>
            <a:prstDash val="lgDashDotDot"/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Кроха берется за палку как штангист, поднимает ее над головой, приседает и старается в это же время выпрямить спину и удерживать палку строго над головой. Если это малышу сделать трудно, родители могут придерживать палку за концы.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6" t="44526" r="24329" b="13445"/>
          <a:stretch/>
        </p:blipFill>
        <p:spPr>
          <a:xfrm>
            <a:off x="5029200" y="1678398"/>
            <a:ext cx="3575538" cy="45348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0387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«Правой-левой»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95755" y="2130426"/>
            <a:ext cx="3094891" cy="3520098"/>
          </a:xfrm>
          <a:ln>
            <a:solidFill>
              <a:srgbClr val="00B0F0"/>
            </a:solidFill>
            <a:prstDash val="lgDashDotDot"/>
          </a:ln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Палка лежит у ребенка на плечах, малыш шагает по комнате и делает во время ходьбы повороты вправо-влево. Шаг и поворот нужно делать одновременно: правой ногой шаг поворот вправо.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0" t="48298" r="26996" b="11021"/>
          <a:stretch/>
        </p:blipFill>
        <p:spPr>
          <a:xfrm>
            <a:off x="5088045" y="1723292"/>
            <a:ext cx="3551864" cy="43961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099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" y="186654"/>
            <a:ext cx="7886698" cy="998742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«Прямой угол»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60585" y="1617785"/>
            <a:ext cx="3387970" cy="5087814"/>
          </a:xfrm>
          <a:ln>
            <a:solidFill>
              <a:srgbClr val="00B0F0"/>
            </a:solidFill>
            <a:prstDash val="lgDashDotDot"/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Палка лежит перед ребенком на полу, он наклоняется вниз и берет ее, поднимает руки параллельно полу, прогибается в спине и хорошо тянется вместе с палкой вперед (должен получиться прямой угол). Потом кладет палку на пол, не разгибаясь расслабляет спину, опять берет палку и вновь тянется вперед (4-6 раз).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8" t="39138" r="27758" b="26108"/>
          <a:stretch/>
        </p:blipFill>
        <p:spPr>
          <a:xfrm>
            <a:off x="5029200" y="1758462"/>
            <a:ext cx="3563817" cy="47009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8205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7815" y="3234654"/>
            <a:ext cx="7389933" cy="998742"/>
          </a:xfrm>
        </p:spPr>
        <p:txBody>
          <a:bodyPr>
            <a:noAutofit/>
          </a:bodyPr>
          <a:lstStyle/>
          <a:p>
            <a:pPr indent="457200"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Утренняя зарядка с палкой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(можно заменить на скалку)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для ребенка проста и интересна. Особенно с ней удобно выполнять упражнения, направленные на укрепление мышц спины. Зарядка с палкой для ребенка весьма популярна, некоторые дошкольные учреждения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применяют ее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Выполняйте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ее хотя бы пару раз в неделю и проблем со спиной у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ребёнка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не будет.</a:t>
            </a:r>
          </a:p>
        </p:txBody>
      </p:sp>
    </p:spTree>
    <p:extLst>
      <p:ext uri="{BB962C8B-B14F-4D97-AF65-F5344CB8AC3E}">
        <p14:creationId xmlns:p14="http://schemas.microsoft.com/office/powerpoint/2010/main" val="2895684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593</TotalTime>
  <Words>404</Words>
  <Application>Microsoft Office PowerPoint</Application>
  <PresentationFormat>Экран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Презентация PowerPoint</vt:lpstr>
      <vt:lpstr>«Все выше и выше»</vt:lpstr>
      <vt:lpstr>«Влево-вправо»</vt:lpstr>
      <vt:lpstr>«Расправим крылышки»</vt:lpstr>
      <vt:lpstr>«Висит груша»</vt:lpstr>
      <vt:lpstr>«Штангист»</vt:lpstr>
      <vt:lpstr>«Правой-левой»</vt:lpstr>
      <vt:lpstr>«Прямой угол»</vt:lpstr>
      <vt:lpstr>Утренняя зарядка с палкой (можно заменить на скалку) для ребенка проста и интересна. Особенно с ней удобно выполнять упражнения, направленные на укрепление мышц спины. Зарядка с палкой для ребенка весьма популярна, некоторые дошкольные учреждения применяют ее.  Выполняйте ее хотя бы пару раз в неделю и проблем со спиной у ребёнка не будет.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79022671371</cp:lastModifiedBy>
  <cp:revision>154</cp:revision>
  <dcterms:created xsi:type="dcterms:W3CDTF">2016-11-18T14:12:19Z</dcterms:created>
  <dcterms:modified xsi:type="dcterms:W3CDTF">2020-04-13T14:01:14Z</dcterms:modified>
</cp:coreProperties>
</file>