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62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63" r:id="rId17"/>
    <p:sldId id="272" r:id="rId18"/>
    <p:sldId id="275" r:id="rId19"/>
    <p:sldId id="274" r:id="rId20"/>
    <p:sldId id="276" r:id="rId21"/>
    <p:sldId id="273" r:id="rId22"/>
    <p:sldId id="277" r:id="rId23"/>
    <p:sldId id="264" r:id="rId24"/>
    <p:sldId id="280" r:id="rId25"/>
    <p:sldId id="279" r:id="rId26"/>
    <p:sldId id="284" r:id="rId27"/>
    <p:sldId id="278" r:id="rId28"/>
    <p:sldId id="281" r:id="rId29"/>
    <p:sldId id="285" r:id="rId30"/>
    <p:sldId id="282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02" y="214290"/>
            <a:ext cx="76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МБДОУ – детский сад № 127 «Кораблик»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8794" y="6143644"/>
            <a:ext cx="721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3"/>
                </a:solidFill>
              </a:rPr>
              <a:t>Воспитатель: Мороз Оксана Александровна</a:t>
            </a:r>
            <a:endParaRPr lang="ru-RU" sz="2400" b="1" i="1" dirty="0">
              <a:solidFill>
                <a:schemeClr val="accent3"/>
              </a:solidFill>
            </a:endParaRPr>
          </a:p>
        </p:txBody>
      </p:sp>
      <p:pic>
        <p:nvPicPr>
          <p:cNvPr id="8" name="Рисунок 7" descr="bel medve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5851">
            <a:off x="427414" y="1188597"/>
            <a:ext cx="1572050" cy="1572050"/>
          </a:xfrm>
          <a:prstGeom prst="rect">
            <a:avLst/>
          </a:prstGeom>
        </p:spPr>
      </p:pic>
      <p:pic>
        <p:nvPicPr>
          <p:cNvPr id="9" name="Рисунок 8" descr="хамелеон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89265">
            <a:off x="6958207" y="1067591"/>
            <a:ext cx="1638834" cy="1638834"/>
          </a:xfrm>
          <a:prstGeom prst="rect">
            <a:avLst/>
          </a:prstGeom>
        </p:spPr>
      </p:pic>
      <p:pic>
        <p:nvPicPr>
          <p:cNvPr id="10" name="Рисунок 9" descr="kakadu goffina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39689">
            <a:off x="6862519" y="4076447"/>
            <a:ext cx="1751348" cy="1751348"/>
          </a:xfrm>
          <a:prstGeom prst="rect">
            <a:avLst/>
          </a:prstGeom>
        </p:spPr>
      </p:pic>
      <p:pic>
        <p:nvPicPr>
          <p:cNvPr id="11" name="Рисунок 10" descr="kot ha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10928">
            <a:off x="1706668" y="3426816"/>
            <a:ext cx="2187567" cy="2187567"/>
          </a:xfrm>
          <a:prstGeom prst="rect">
            <a:avLst/>
          </a:prstGeom>
        </p:spPr>
      </p:pic>
      <p:pic>
        <p:nvPicPr>
          <p:cNvPr id="12" name="Рисунок 11" descr="beskogotn vidra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23236">
            <a:off x="3043423" y="928417"/>
            <a:ext cx="1649991" cy="1649991"/>
          </a:xfrm>
          <a:prstGeom prst="rect">
            <a:avLst/>
          </a:prstGeom>
        </p:spPr>
      </p:pic>
      <p:pic>
        <p:nvPicPr>
          <p:cNvPr id="5" name="Рисунок 4" descr="zoologo-8e420c8be829ce6d0917153c7e6efb4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678" y="1285860"/>
            <a:ext cx="4000528" cy="4009036"/>
          </a:xfrm>
          <a:prstGeom prst="rect">
            <a:avLst/>
          </a:prstGeom>
        </p:spPr>
      </p:pic>
      <p:pic>
        <p:nvPicPr>
          <p:cNvPr id="13" name="Рисунок 12" descr="IMG_6219-2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6314" y="4929198"/>
            <a:ext cx="1273180" cy="12731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Screenshot_20200417-1634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357298"/>
            <a:ext cx="8490885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09" y="1000108"/>
            <a:ext cx="8312777" cy="1928825"/>
          </a:xfrm>
          <a:prstGeom prst="rect">
            <a:avLst/>
          </a:prstGeom>
        </p:spPr>
      </p:pic>
      <p:pic>
        <p:nvPicPr>
          <p:cNvPr id="5" name="Рисунок 4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857496"/>
            <a:ext cx="8286808" cy="38391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214422"/>
            <a:ext cx="5786478" cy="5429264"/>
          </a:xfrm>
          <a:prstGeom prst="rect">
            <a:avLst/>
          </a:prstGeom>
        </p:spPr>
      </p:pic>
      <p:pic>
        <p:nvPicPr>
          <p:cNvPr id="4" name="Рисунок 3" descr="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94" y="3714752"/>
            <a:ext cx="2643206" cy="28857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357298"/>
            <a:ext cx="8501090" cy="2500330"/>
          </a:xfrm>
          <a:prstGeom prst="rect">
            <a:avLst/>
          </a:prstGeom>
        </p:spPr>
      </p:pic>
      <p:pic>
        <p:nvPicPr>
          <p:cNvPr id="4" name="Рисунок 3" descr="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857628"/>
            <a:ext cx="8572528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214422"/>
            <a:ext cx="6072230" cy="5439707"/>
          </a:xfrm>
          <a:prstGeom prst="rect">
            <a:avLst/>
          </a:prstGeom>
        </p:spPr>
      </p:pic>
      <p:pic>
        <p:nvPicPr>
          <p:cNvPr id="4" name="Рисунок 3" descr="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624" y="3786190"/>
            <a:ext cx="2421152" cy="279043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357298"/>
            <a:ext cx="5929354" cy="5219715"/>
          </a:xfrm>
          <a:prstGeom prst="rect">
            <a:avLst/>
          </a:prstGeom>
        </p:spPr>
      </p:pic>
      <p:pic>
        <p:nvPicPr>
          <p:cNvPr id="4" name="Рисунок 3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1428736"/>
            <a:ext cx="2357454" cy="28858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71546"/>
            <a:ext cx="8572560" cy="55721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142984"/>
            <a:ext cx="8224866" cy="5514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214422"/>
            <a:ext cx="8501122" cy="54292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85860"/>
            <a:ext cx="8686804" cy="5405434"/>
          </a:xfrm>
          <a:prstGeom prst="rect">
            <a:avLst/>
          </a:prstGeom>
        </p:spPr>
      </p:pic>
      <p:pic>
        <p:nvPicPr>
          <p:cNvPr id="4" name="Рисунок 3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280" y="1500174"/>
            <a:ext cx="3894733" cy="275273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7192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Немного истории…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kakadu goffin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57166"/>
            <a:ext cx="1524000" cy="1524000"/>
          </a:xfrm>
          <a:prstGeom prst="rect">
            <a:avLst/>
          </a:prstGeom>
        </p:spPr>
      </p:pic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3" y="1214422"/>
            <a:ext cx="6429420" cy="534262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71546"/>
            <a:ext cx="8722104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214422"/>
            <a:ext cx="6286544" cy="5429065"/>
          </a:xfrm>
          <a:prstGeom prst="rect">
            <a:avLst/>
          </a:prstGeom>
        </p:spPr>
      </p:pic>
      <p:pic>
        <p:nvPicPr>
          <p:cNvPr id="4" name="Рисунок 3" descr="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84" y="1357298"/>
            <a:ext cx="2714644" cy="2928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142852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Птицы…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142984"/>
            <a:ext cx="6286544" cy="5506058"/>
          </a:xfrm>
          <a:prstGeom prst="rect">
            <a:avLst/>
          </a:prstGeom>
        </p:spPr>
      </p:pic>
      <p:pic>
        <p:nvPicPr>
          <p:cNvPr id="6" name="Рисунок 5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1357298"/>
            <a:ext cx="2500330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4453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Рептилии…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14422"/>
            <a:ext cx="8754616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142852"/>
            <a:ext cx="4453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Рептилии…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000108"/>
            <a:ext cx="8643998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4453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Рептилии…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142984"/>
            <a:ext cx="8643966" cy="55007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4453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Рептилии…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285860"/>
            <a:ext cx="5929354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4200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Амфибии…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142984"/>
            <a:ext cx="8706402" cy="5500726"/>
          </a:xfrm>
          <a:prstGeom prst="rect">
            <a:avLst/>
          </a:prstGeom>
        </p:spPr>
      </p:pic>
      <p:pic>
        <p:nvPicPr>
          <p:cNvPr id="4" name="Рисунок 3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3786190"/>
            <a:ext cx="4643470" cy="28622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2949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Рыбы…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рыбы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169386"/>
            <a:ext cx="6539885" cy="533144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ыбы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4" y="142852"/>
            <a:ext cx="3429024" cy="28830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14480" y="214290"/>
            <a:ext cx="2949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Рыбы…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рыбы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1214422"/>
            <a:ext cx="3224975" cy="4071966"/>
          </a:xfrm>
          <a:prstGeom prst="rect">
            <a:avLst/>
          </a:prstGeom>
        </p:spPr>
      </p:pic>
      <p:pic>
        <p:nvPicPr>
          <p:cNvPr id="5" name="Рисунок 4" descr="рыбы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2928934"/>
            <a:ext cx="3571900" cy="37022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7192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Немного истории…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хамелеон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1357322" cy="1357322"/>
          </a:xfrm>
          <a:prstGeom prst="rect">
            <a:avLst/>
          </a:prstGeom>
        </p:spPr>
      </p:pic>
      <p:pic>
        <p:nvPicPr>
          <p:cNvPr id="4" name="Рисунок 3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1142984"/>
            <a:ext cx="6143668" cy="548641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774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Беспозвоночные…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беспозвоночны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1263478"/>
            <a:ext cx="5715040" cy="53211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500042"/>
            <a:ext cx="624344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 встречи</a:t>
            </a:r>
          </a:p>
          <a:p>
            <a:pPr algn="ctr"/>
            <a:r>
              <a:rPr lang="ru-RU" sz="7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</a:t>
            </a:r>
          </a:p>
          <a:p>
            <a:pPr algn="ctr"/>
            <a:r>
              <a:rPr lang="ru-RU" sz="7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ЗООПАРКЕ</a:t>
            </a:r>
            <a:r>
              <a:rPr lang="ru-RU" sz="7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…</a:t>
            </a:r>
            <a:endParaRPr lang="ru-RU" sz="7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kot hau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71480"/>
            <a:ext cx="2095504" cy="2095504"/>
          </a:xfrm>
          <a:prstGeom prst="rect">
            <a:avLst/>
          </a:prstGeom>
        </p:spPr>
      </p:pic>
      <p:pic>
        <p:nvPicPr>
          <p:cNvPr id="5" name="Рисунок 4" descr="harz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500570"/>
            <a:ext cx="2071702" cy="2071702"/>
          </a:xfrm>
          <a:prstGeom prst="rect">
            <a:avLst/>
          </a:prstGeom>
        </p:spPr>
      </p:pic>
      <p:pic>
        <p:nvPicPr>
          <p:cNvPr id="6" name="Рисунок 5" descr="хамелеон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578" y="4500570"/>
            <a:ext cx="2143132" cy="2143132"/>
          </a:xfrm>
          <a:prstGeom prst="rect">
            <a:avLst/>
          </a:prstGeom>
        </p:spPr>
      </p:pic>
      <p:pic>
        <p:nvPicPr>
          <p:cNvPr id="7" name="Рисунок 6" descr="солнечные аратинги_0543-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3857628"/>
            <a:ext cx="2794000" cy="279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7192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Немного истории…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IMG_6219-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1428760" cy="1428760"/>
          </a:xfrm>
          <a:prstGeom prst="rect">
            <a:avLst/>
          </a:prstGeom>
        </p:spPr>
      </p:pic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1268528"/>
            <a:ext cx="6143668" cy="53984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469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Карта зоопарка…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 descr="карт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1214422"/>
            <a:ext cx="6286544" cy="5405208"/>
          </a:xfrm>
          <a:prstGeom prst="rect">
            <a:avLst/>
          </a:prstGeom>
        </p:spPr>
      </p:pic>
      <p:pic>
        <p:nvPicPr>
          <p:cNvPr id="6" name="Рисунок 5" descr="bel medve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1428760" cy="14287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785794"/>
            <a:ext cx="317554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Правила</a:t>
            </a:r>
          </a:p>
          <a:p>
            <a:pPr algn="ctr"/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поведения</a:t>
            </a:r>
          </a:p>
          <a:p>
            <a:pPr algn="ctr"/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в</a:t>
            </a:r>
          </a:p>
          <a:p>
            <a:pPr algn="ctr"/>
            <a:r>
              <a:rPr lang="ru-RU" sz="4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зоопарке…</a:t>
            </a:r>
            <a:endParaRPr lang="ru-RU" sz="4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Правил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4290"/>
            <a:ext cx="4263415" cy="6430584"/>
          </a:xfrm>
          <a:prstGeom prst="rect">
            <a:avLst/>
          </a:prstGeom>
        </p:spPr>
      </p:pic>
      <p:pic>
        <p:nvPicPr>
          <p:cNvPr id="4" name="Рисунок 3" descr="harz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1325888" cy="1325888"/>
          </a:xfrm>
          <a:prstGeom prst="rect">
            <a:avLst/>
          </a:prstGeom>
        </p:spPr>
      </p:pic>
      <p:pic>
        <p:nvPicPr>
          <p:cNvPr id="5" name="Рисунок 4" descr="хамелеон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3929066"/>
            <a:ext cx="2000256" cy="2000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я\Downloads\baloban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3357562"/>
            <a:ext cx="1682760" cy="16827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85786" y="500042"/>
            <a:ext cx="800533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Начнём знакомство</a:t>
            </a:r>
          </a:p>
          <a:p>
            <a:pPr algn="ctr"/>
            <a:r>
              <a:rPr lang="ru-RU" sz="6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6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обитателями</a:t>
            </a:r>
          </a:p>
          <a:p>
            <a:pPr algn="ctr"/>
            <a:r>
              <a:rPr lang="ru-RU" sz="60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зоопарка…</a:t>
            </a:r>
            <a:endParaRPr lang="ru-RU" sz="60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harz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4786322"/>
            <a:ext cx="1897392" cy="1897392"/>
          </a:xfrm>
          <a:prstGeom prst="rect">
            <a:avLst/>
          </a:prstGeom>
        </p:spPr>
      </p:pic>
      <p:pic>
        <p:nvPicPr>
          <p:cNvPr id="5" name="Рисунок 4" descr="хамелеон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4643446"/>
            <a:ext cx="2000256" cy="2000256"/>
          </a:xfrm>
          <a:prstGeom prst="rect">
            <a:avLst/>
          </a:prstGeom>
        </p:spPr>
      </p:pic>
      <p:pic>
        <p:nvPicPr>
          <p:cNvPr id="6" name="Рисунок 5" descr="bel medved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714488"/>
            <a:ext cx="1428760" cy="1428760"/>
          </a:xfrm>
          <a:prstGeom prst="rect">
            <a:avLst/>
          </a:prstGeom>
        </p:spPr>
      </p:pic>
      <p:pic>
        <p:nvPicPr>
          <p:cNvPr id="7" name="Рисунок 6" descr="IMG_6219-2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68" y="2643182"/>
            <a:ext cx="1785950" cy="1785950"/>
          </a:xfrm>
          <a:prstGeom prst="rect">
            <a:avLst/>
          </a:prstGeom>
        </p:spPr>
      </p:pic>
      <p:pic>
        <p:nvPicPr>
          <p:cNvPr id="1027" name="Picture 3" descr="C:\Users\Окся\Downloads\солнечные аратинги_0543-2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3429000"/>
            <a:ext cx="2151058" cy="2151058"/>
          </a:xfrm>
          <a:prstGeom prst="rect">
            <a:avLst/>
          </a:prstGeom>
          <a:noFill/>
        </p:spPr>
      </p:pic>
      <p:pic>
        <p:nvPicPr>
          <p:cNvPr id="8" name="Рисунок 7" descr="kakadu goffina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58" y="4572008"/>
            <a:ext cx="1928826" cy="19288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Screenshot_20200417-1634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285860"/>
            <a:ext cx="8643966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480" y="214290"/>
            <a:ext cx="6937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Млекопитающие…</a:t>
            </a:r>
            <a:endParaRPr lang="ru-RU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Screenshot_20200417-1634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14422"/>
            <a:ext cx="8692375" cy="535785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</TotalTime>
  <Words>91</Words>
  <PresentationFormat>Экран (4:3)</PresentationFormat>
  <Paragraphs>39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Окся</dc:creator>
  <cp:lastModifiedBy>Окся</cp:lastModifiedBy>
  <cp:revision>9</cp:revision>
  <dcterms:created xsi:type="dcterms:W3CDTF">2020-04-17T12:40:18Z</dcterms:created>
  <dcterms:modified xsi:type="dcterms:W3CDTF">2020-04-17T14:01:14Z</dcterms:modified>
</cp:coreProperties>
</file>