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25.04.2019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25.04.2019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25.04.2019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25.04.2019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929190" y="3857628"/>
            <a:ext cx="3733768" cy="1143000"/>
          </a:xfrm>
        </p:spPr>
        <p:txBody>
          <a:bodyPr/>
          <a:lstStyle/>
          <a:p>
            <a:r>
              <a:rPr lang="ru-RU" dirty="0" smtClean="0"/>
              <a:t>Учимся рисовать диких животных</a:t>
            </a:r>
          </a:p>
          <a:p>
            <a:r>
              <a:rPr lang="ru-RU" dirty="0" smtClean="0"/>
              <a:t>Воспитатель Мороз Оксана Александровна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1142984"/>
            <a:ext cx="8305800" cy="1123944"/>
          </a:xfrm>
        </p:spPr>
        <p:txBody>
          <a:bodyPr/>
          <a:lstStyle/>
          <a:p>
            <a:r>
              <a:rPr lang="ru-RU" sz="6600" dirty="0" smtClean="0"/>
              <a:t>Поэтапное рисование</a:t>
            </a:r>
            <a:endParaRPr lang="ru-RU" sz="6600" dirty="0"/>
          </a:p>
        </p:txBody>
      </p:sp>
      <p:pic>
        <p:nvPicPr>
          <p:cNvPr id="11266" name="Picture 2" descr="http://vserisunki.ru/2017/ejik/gotovaja_rabot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1" y="3119434"/>
            <a:ext cx="2643206" cy="35242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Рисуем лося</a:t>
            </a:r>
            <a:endParaRPr lang="ru-RU" dirty="0"/>
          </a:p>
        </p:txBody>
      </p:sp>
      <p:pic>
        <p:nvPicPr>
          <p:cNvPr id="2050" name="Picture 2" descr="http://img1.liveinternet.ru/images/attach/c/3/77/536/77536547_600fc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1428736"/>
            <a:ext cx="5786478" cy="51530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Рисуем бобра</a:t>
            </a:r>
            <a:endParaRPr lang="ru-RU" dirty="0"/>
          </a:p>
        </p:txBody>
      </p:sp>
      <p:pic>
        <p:nvPicPr>
          <p:cNvPr id="1026" name="Picture 2" descr="http://cdn01.ru/files/users/images/fc/58/fc589090f2cbbb88e3a13a5cbf4315ad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1428736"/>
            <a:ext cx="5786478" cy="517330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Рисуем белку</a:t>
            </a:r>
            <a:endParaRPr lang="ru-RU" dirty="0"/>
          </a:p>
        </p:txBody>
      </p:sp>
      <p:pic>
        <p:nvPicPr>
          <p:cNvPr id="10242" name="Picture 2" descr="http://klass39.ru/wp-content/uploads/2011/10/61763_57961-700x7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1571612"/>
            <a:ext cx="7215238" cy="51301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Рисуем ежа</a:t>
            </a:r>
            <a:endParaRPr lang="ru-RU" dirty="0"/>
          </a:p>
        </p:txBody>
      </p:sp>
      <p:pic>
        <p:nvPicPr>
          <p:cNvPr id="9218" name="Picture 2" descr="https://i05.fotocdn.net/s18/177/public_pin_m/193/251283064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1500174"/>
            <a:ext cx="6572296" cy="49388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285728"/>
            <a:ext cx="7472386" cy="847708"/>
          </a:xfrm>
        </p:spPr>
        <p:txBody>
          <a:bodyPr/>
          <a:lstStyle/>
          <a:p>
            <a:pPr algn="ctr"/>
            <a:r>
              <a:rPr lang="ru-RU" dirty="0" smtClean="0"/>
              <a:t>Рисуем медведя</a:t>
            </a:r>
            <a:endParaRPr lang="ru-RU" dirty="0"/>
          </a:p>
        </p:txBody>
      </p:sp>
      <p:sp>
        <p:nvSpPr>
          <p:cNvPr id="28674" name="AutoShape 2" descr="http://razumniki.ru/images/articles/obuchenie_detey/risovanie_zayac1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8194" name="Picture 2" descr="http://bigslide.ru/images/1/241/960/img2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357298"/>
            <a:ext cx="8286808" cy="52864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Рисуем оленя</a:t>
            </a:r>
            <a:endParaRPr lang="ru-RU" dirty="0"/>
          </a:p>
        </p:txBody>
      </p:sp>
      <p:pic>
        <p:nvPicPr>
          <p:cNvPr id="7170" name="Picture 2" descr="http://luntiki.ru/uploads/images/f/5/1/a/98/b3e0dd853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500174"/>
            <a:ext cx="5786478" cy="51339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Рисуем зайца</a:t>
            </a:r>
            <a:endParaRPr lang="ru-RU" dirty="0"/>
          </a:p>
        </p:txBody>
      </p:sp>
      <p:pic>
        <p:nvPicPr>
          <p:cNvPr id="6146" name="Picture 2" descr="http://razvitie-vospitanie.ru/wp-content/uploads/2016/06/risuem_zhivotnyx_poetapno_dlya_detej-0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428736"/>
            <a:ext cx="6072230" cy="50406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Рисуем кабана</a:t>
            </a:r>
            <a:endParaRPr lang="ru-RU" dirty="0"/>
          </a:p>
        </p:txBody>
      </p:sp>
      <p:pic>
        <p:nvPicPr>
          <p:cNvPr id="5122" name="Picture 2" descr="http://cdn01.ru/files/users/images/5f/5e/5f5e82f3bc43d28a391b3f48b9b9d66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1571612"/>
            <a:ext cx="6000792" cy="48860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Рисуем волка</a:t>
            </a:r>
            <a:endParaRPr lang="ru-RU" dirty="0"/>
          </a:p>
        </p:txBody>
      </p:sp>
      <p:pic>
        <p:nvPicPr>
          <p:cNvPr id="4098" name="Picture 2" descr="http://cdn01.ru/files/users/images/23/f8/23f815b57c6687a0acb1486ab0c84ea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1428736"/>
            <a:ext cx="5500726" cy="51149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Рисуем енота</a:t>
            </a:r>
            <a:endParaRPr lang="ru-RU" dirty="0"/>
          </a:p>
        </p:txBody>
      </p:sp>
      <p:pic>
        <p:nvPicPr>
          <p:cNvPr id="3074" name="Picture 2" descr="http://cdn.bolshoyvopros.ru/files/users/images/2b/f1/2bf10a1df40cbcda40802c037f685bd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1428736"/>
            <a:ext cx="5929354" cy="51435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118</TotalTime>
  <Words>30</Words>
  <PresentationFormat>Экран (4:3)</PresentationFormat>
  <Paragraphs>13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Бумажная</vt:lpstr>
      <vt:lpstr>Поэтапное рисование</vt:lpstr>
      <vt:lpstr>Рисуем белку</vt:lpstr>
      <vt:lpstr>Рисуем ежа</vt:lpstr>
      <vt:lpstr>Рисуем медведя</vt:lpstr>
      <vt:lpstr>Рисуем оленя</vt:lpstr>
      <vt:lpstr>Рисуем зайца</vt:lpstr>
      <vt:lpstr>Рисуем кабана</vt:lpstr>
      <vt:lpstr>Рисуем волка</vt:lpstr>
      <vt:lpstr>Рисуем енота</vt:lpstr>
      <vt:lpstr>Рисуем лося</vt:lpstr>
      <vt:lpstr>Рисуем бобра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Поэтапное рисование</dc:title>
  <dc:creator>Окся</dc:creator>
  <cp:lastModifiedBy>Окся</cp:lastModifiedBy>
  <cp:revision>15</cp:revision>
  <dcterms:created xsi:type="dcterms:W3CDTF">2017-11-09T15:50:25Z</dcterms:created>
  <dcterms:modified xsi:type="dcterms:W3CDTF">2019-04-25T09:41:42Z</dcterms:modified>
</cp:coreProperties>
</file>