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5" r:id="rId10"/>
    <p:sldId id="264" r:id="rId11"/>
    <p:sldId id="266" r:id="rId12"/>
    <p:sldId id="268" r:id="rId13"/>
    <p:sldId id="267"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17.03.2020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17.03.2020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17.03.2020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17.03.2020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17.03.2020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355840" y="851520"/>
            <a:ext cx="8432320" cy="461665"/>
          </a:xfrm>
          <a:prstGeom prst="rect">
            <a:avLst/>
          </a:prstGeom>
          <a:noFill/>
        </p:spPr>
        <p:txBody>
          <a:bodyPr wrap="square" rtlCol="0">
            <a:spAutoFit/>
          </a:bodyPr>
          <a:lstStyle/>
          <a:p>
            <a:r>
              <a:rPr lang="ru-RU" sz="2400" i="1" u="sng" dirty="0" smtClean="0">
                <a:solidFill>
                  <a:srgbClr val="002060"/>
                </a:solidFill>
                <a:latin typeface="Arial Black" panose="020B0A04020102020204" pitchFamily="34" charset="0"/>
              </a:rPr>
              <a:t>Городской конкурс-праздник «Салют героям!»</a:t>
            </a:r>
            <a:endParaRPr lang="ru-RU" sz="2400" i="1" u="sng" dirty="0">
              <a:solidFill>
                <a:srgbClr val="002060"/>
              </a:solidFill>
              <a:latin typeface="Arial Black" panose="020B0A04020102020204" pitchFamily="34" charset="0"/>
            </a:endParaRPr>
          </a:p>
        </p:txBody>
      </p:sp>
      <p:sp>
        <p:nvSpPr>
          <p:cNvPr id="6" name="TextBox 5"/>
          <p:cNvSpPr txBox="1"/>
          <p:nvPr/>
        </p:nvSpPr>
        <p:spPr>
          <a:xfrm>
            <a:off x="313942" y="1772816"/>
            <a:ext cx="8422734" cy="2585323"/>
          </a:xfrm>
          <a:prstGeom prst="rect">
            <a:avLst/>
          </a:prstGeom>
          <a:noFill/>
        </p:spPr>
        <p:txBody>
          <a:bodyPr wrap="square" rtlCol="0">
            <a:spAutoFit/>
          </a:bodyPr>
          <a:lstStyle/>
          <a:p>
            <a:r>
              <a:rPr lang="ru-RU" sz="5400" b="1" dirty="0" smtClean="0">
                <a:solidFill>
                  <a:srgbClr val="FF0000"/>
                </a:solidFill>
              </a:rPr>
              <a:t>«Мы знаем,</a:t>
            </a:r>
          </a:p>
          <a:p>
            <a:r>
              <a:rPr lang="ru-RU" sz="5400" b="1" dirty="0">
                <a:solidFill>
                  <a:srgbClr val="FF0000"/>
                </a:solidFill>
              </a:rPr>
              <a:t> </a:t>
            </a:r>
            <a:r>
              <a:rPr lang="ru-RU" sz="5400" b="1" dirty="0" smtClean="0">
                <a:solidFill>
                  <a:srgbClr val="FF0000"/>
                </a:solidFill>
              </a:rPr>
              <a:t>                  помним,</a:t>
            </a:r>
          </a:p>
          <a:p>
            <a:r>
              <a:rPr lang="ru-RU" sz="5400" b="1" dirty="0" smtClean="0">
                <a:solidFill>
                  <a:srgbClr val="FF0000"/>
                </a:solidFill>
              </a:rPr>
              <a:t>                               гордимся»</a:t>
            </a:r>
            <a:endParaRPr lang="ru-RU" sz="5400" b="1" dirty="0">
              <a:solidFill>
                <a:srgbClr val="FF0000"/>
              </a:solidFill>
            </a:endParaRPr>
          </a:p>
        </p:txBody>
      </p:sp>
      <p:sp>
        <p:nvSpPr>
          <p:cNvPr id="7" name="TextBox 6"/>
          <p:cNvSpPr txBox="1"/>
          <p:nvPr/>
        </p:nvSpPr>
        <p:spPr>
          <a:xfrm>
            <a:off x="355840" y="5517232"/>
            <a:ext cx="5040560" cy="646331"/>
          </a:xfrm>
          <a:prstGeom prst="rect">
            <a:avLst/>
          </a:prstGeom>
          <a:noFill/>
        </p:spPr>
        <p:txBody>
          <a:bodyPr wrap="square" rtlCol="0">
            <a:spAutoFit/>
          </a:bodyPr>
          <a:lstStyle/>
          <a:p>
            <a:r>
              <a:rPr lang="ru-RU" b="1" dirty="0" smtClean="0">
                <a:solidFill>
                  <a:srgbClr val="002060"/>
                </a:solidFill>
              </a:rPr>
              <a:t>МБДОУ – детский сад № 127 «Кораблик»</a:t>
            </a:r>
          </a:p>
          <a:p>
            <a:r>
              <a:rPr lang="ru-RU" b="1" dirty="0" smtClean="0">
                <a:solidFill>
                  <a:srgbClr val="002060"/>
                </a:solidFill>
              </a:rPr>
              <a:t>Воспитатель: </a:t>
            </a:r>
            <a:r>
              <a:rPr lang="ru-RU" b="1" dirty="0" err="1" smtClean="0">
                <a:solidFill>
                  <a:srgbClr val="002060"/>
                </a:solidFill>
              </a:rPr>
              <a:t>Бардачьян</a:t>
            </a:r>
            <a:r>
              <a:rPr lang="ru-RU" b="1" dirty="0" smtClean="0">
                <a:solidFill>
                  <a:srgbClr val="002060"/>
                </a:solidFill>
              </a:rPr>
              <a:t> Лилия Александровна</a:t>
            </a:r>
            <a:endParaRPr lang="ru-RU" b="1" dirty="0">
              <a:solidFill>
                <a:srgbClr val="002060"/>
              </a:solidFill>
            </a:endParaRPr>
          </a:p>
        </p:txBody>
      </p:sp>
    </p:spTree>
    <p:extLst>
      <p:ext uri="{BB962C8B-B14F-4D97-AF65-F5344CB8AC3E}">
        <p14:creationId xmlns:p14="http://schemas.microsoft.com/office/powerpoint/2010/main" xmlns="" val="3365536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extBox 1"/>
          <p:cNvSpPr txBox="1"/>
          <p:nvPr/>
        </p:nvSpPr>
        <p:spPr>
          <a:xfrm>
            <a:off x="863588" y="836712"/>
            <a:ext cx="7416824" cy="923330"/>
          </a:xfrm>
          <a:prstGeom prst="rect">
            <a:avLst/>
          </a:prstGeom>
          <a:noFill/>
        </p:spPr>
        <p:txBody>
          <a:bodyPr wrap="square" rtlCol="0">
            <a:spAutoFit/>
          </a:bodyPr>
          <a:lstStyle/>
          <a:p>
            <a:r>
              <a:rPr lang="ru-RU" dirty="0"/>
              <a:t>Во многих странах мира установлены памятники в честь детей, судьбы которых покорежила война, но больше всего их, конечно, на территории нашей страны.</a:t>
            </a:r>
          </a:p>
        </p:txBody>
      </p:sp>
      <p:pic>
        <p:nvPicPr>
          <p:cNvPr id="3" name="Рисунок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565920" y="1793445"/>
            <a:ext cx="6012160" cy="4496489"/>
          </a:xfrm>
          <a:prstGeom prst="rect">
            <a:avLst/>
          </a:prstGeom>
        </p:spPr>
      </p:pic>
    </p:spTree>
    <p:extLst>
      <p:ext uri="{BB962C8B-B14F-4D97-AF65-F5344CB8AC3E}">
        <p14:creationId xmlns:p14="http://schemas.microsoft.com/office/powerpoint/2010/main" xmlns="" val="2796445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extBox 1"/>
          <p:cNvSpPr txBox="1"/>
          <p:nvPr/>
        </p:nvSpPr>
        <p:spPr>
          <a:xfrm>
            <a:off x="683568" y="982176"/>
            <a:ext cx="3456384" cy="4893647"/>
          </a:xfrm>
          <a:prstGeom prst="rect">
            <a:avLst/>
          </a:prstGeom>
          <a:noFill/>
        </p:spPr>
        <p:txBody>
          <a:bodyPr wrap="square" rtlCol="0">
            <a:spAutoFit/>
          </a:bodyPr>
          <a:lstStyle/>
          <a:p>
            <a:r>
              <a:rPr lang="ru-RU" sz="2400" dirty="0"/>
              <a:t>В Екатеринбурге в 2014 году был установлен памятник «Дети войны», посвященный детям-труженикам тыла, которые наравне со взрослыми работали на фабриках и заводах. Они сами себя детьми уже не считали, а им было от 10 до 15 лет. Автор и скульптор монумента </a:t>
            </a:r>
            <a:r>
              <a:rPr lang="ru-RU" sz="2400" dirty="0" err="1"/>
              <a:t>Грюнберг</a:t>
            </a:r>
            <a:r>
              <a:rPr lang="ru-RU" sz="2400" dirty="0"/>
              <a:t> Константин.</a:t>
            </a:r>
          </a:p>
        </p:txBody>
      </p:sp>
      <p:pic>
        <p:nvPicPr>
          <p:cNvPr id="3" name="Рисунок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88024" y="711246"/>
            <a:ext cx="3600400" cy="5435507"/>
          </a:xfrm>
          <a:prstGeom prst="rect">
            <a:avLst/>
          </a:prstGeom>
        </p:spPr>
      </p:pic>
    </p:spTree>
    <p:extLst>
      <p:ext uri="{BB962C8B-B14F-4D97-AF65-F5344CB8AC3E}">
        <p14:creationId xmlns:p14="http://schemas.microsoft.com/office/powerpoint/2010/main" xmlns="" val="2920904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extBox 1"/>
          <p:cNvSpPr txBox="1"/>
          <p:nvPr/>
        </p:nvSpPr>
        <p:spPr>
          <a:xfrm>
            <a:off x="611560" y="777240"/>
            <a:ext cx="3960440" cy="5355312"/>
          </a:xfrm>
          <a:prstGeom prst="rect">
            <a:avLst/>
          </a:prstGeom>
          <a:noFill/>
        </p:spPr>
        <p:txBody>
          <a:bodyPr wrap="square" rtlCol="0">
            <a:spAutoFit/>
          </a:bodyPr>
          <a:lstStyle/>
          <a:p>
            <a:r>
              <a:rPr lang="ru-RU" dirty="0" err="1"/>
              <a:t>Нижнеисетский</a:t>
            </a:r>
            <a:r>
              <a:rPr lang="ru-RU" dirty="0"/>
              <a:t> детский дом — действовавший в 1919—1962 годах детский дом. Располагался в Свердловске на территории современного Нижне-</a:t>
            </a:r>
            <a:r>
              <a:rPr lang="ru-RU" dirty="0" err="1"/>
              <a:t>Исетского</a:t>
            </a:r>
            <a:r>
              <a:rPr lang="ru-RU" dirty="0"/>
              <a:t> жилого района по улице Тружеников дом 2. В детском доме размещались дети репрессированных военачальников и интеллигенции. </a:t>
            </a:r>
            <a:endParaRPr lang="ru-RU" dirty="0" smtClean="0"/>
          </a:p>
          <a:p>
            <a:r>
              <a:rPr lang="ru-RU" dirty="0"/>
              <a:t>В 1941 году в детский дом стали прибывать эвакуированные подростки с Украины, Ленинграда, Москвы. Численность детского дома выросла до 400 воспитанников[1]. В конце января 1942 года группа воспитанников детского дома приняла участие в разгрузке оборудования эвакуированного завода на железнодорожной станции. </a:t>
            </a: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2000" y="707632"/>
            <a:ext cx="4065461" cy="5419260"/>
          </a:xfrm>
          <a:prstGeom prst="rect">
            <a:avLst/>
          </a:prstGeom>
        </p:spPr>
      </p:pic>
    </p:spTree>
    <p:extLst>
      <p:ext uri="{BB962C8B-B14F-4D97-AF65-F5344CB8AC3E}">
        <p14:creationId xmlns:p14="http://schemas.microsoft.com/office/powerpoint/2010/main" xmlns="" val="2003074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2" name="Рисунок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11560" y="600075"/>
            <a:ext cx="7992888" cy="5657850"/>
          </a:xfrm>
          <a:prstGeom prst="rect">
            <a:avLst/>
          </a:prstGeom>
        </p:spPr>
      </p:pic>
    </p:spTree>
    <p:extLst>
      <p:ext uri="{BB962C8B-B14F-4D97-AF65-F5344CB8AC3E}">
        <p14:creationId xmlns:p14="http://schemas.microsoft.com/office/powerpoint/2010/main" xmlns="" val="2335074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683568" y="980728"/>
            <a:ext cx="7776864" cy="584775"/>
          </a:xfrm>
          <a:prstGeom prst="rect">
            <a:avLst/>
          </a:prstGeom>
          <a:noFill/>
        </p:spPr>
        <p:txBody>
          <a:bodyPr wrap="square" rtlCol="0">
            <a:spAutoFit/>
          </a:bodyPr>
          <a:lstStyle/>
          <a:p>
            <a:r>
              <a:rPr lang="ru-RU" sz="3200" b="1" i="1" dirty="0">
                <a:solidFill>
                  <a:srgbClr val="002060"/>
                </a:solidFill>
              </a:rPr>
              <a:t>Дети-герои ВОВ</a:t>
            </a:r>
            <a:r>
              <a:rPr lang="ru-RU" sz="3200" b="1" i="1" dirty="0" smtClean="0">
                <a:solidFill>
                  <a:srgbClr val="002060"/>
                </a:solidFill>
              </a:rPr>
              <a:t>: подвиги </a:t>
            </a:r>
            <a:r>
              <a:rPr lang="ru-RU" sz="3200" b="1" i="1" dirty="0">
                <a:solidFill>
                  <a:srgbClr val="002060"/>
                </a:solidFill>
              </a:rPr>
              <a:t>юных </a:t>
            </a:r>
            <a:r>
              <a:rPr lang="ru-RU" sz="3200" b="1" i="1" dirty="0" smtClean="0">
                <a:solidFill>
                  <a:srgbClr val="002060"/>
                </a:solidFill>
              </a:rPr>
              <a:t>воинов!!!</a:t>
            </a:r>
            <a:endParaRPr lang="ru-RU" sz="3200" b="1" i="1" dirty="0">
              <a:solidFill>
                <a:srgbClr val="002060"/>
              </a:solidFill>
            </a:endParaRPr>
          </a:p>
        </p:txBody>
      </p:sp>
      <p:sp>
        <p:nvSpPr>
          <p:cNvPr id="6" name="TextBox 5"/>
          <p:cNvSpPr txBox="1"/>
          <p:nvPr/>
        </p:nvSpPr>
        <p:spPr>
          <a:xfrm>
            <a:off x="827584" y="1720840"/>
            <a:ext cx="4464496" cy="4154984"/>
          </a:xfrm>
          <a:prstGeom prst="rect">
            <a:avLst/>
          </a:prstGeom>
          <a:noFill/>
        </p:spPr>
        <p:txBody>
          <a:bodyPr wrap="square" rtlCol="0">
            <a:spAutoFit/>
          </a:bodyPr>
          <a:lstStyle/>
          <a:p>
            <a:r>
              <a:rPr lang="ru-RU" sz="2400" dirty="0"/>
              <a:t>Война — это недетское дело. Такие страшные события не должны коверкать и ломать судьбы малышей. Однако, история знает множество обратных примеров: в Великую Отечественную войну многие дети стремились защитить свою страну от нацистов. Вспомним же самых знаменитых юных воинов.</a:t>
            </a:r>
          </a:p>
        </p:txBody>
      </p:sp>
      <p:pic>
        <p:nvPicPr>
          <p:cNvPr id="8" name="Рисунок 7" descr="дети войны11.jpg"/>
          <p:cNvPicPr>
            <a:picLocks noChangeAspect="1"/>
          </p:cNvPicPr>
          <p:nvPr/>
        </p:nvPicPr>
        <p:blipFill>
          <a:blip r:embed="rId3"/>
          <a:stretch>
            <a:fillRect/>
          </a:stretch>
        </p:blipFill>
        <p:spPr>
          <a:xfrm>
            <a:off x="5143504" y="1785926"/>
            <a:ext cx="3425728" cy="4286280"/>
          </a:xfrm>
          <a:prstGeom prst="rect">
            <a:avLst/>
          </a:prstGeom>
        </p:spPr>
      </p:pic>
    </p:spTree>
    <p:extLst>
      <p:ext uri="{BB962C8B-B14F-4D97-AF65-F5344CB8AC3E}">
        <p14:creationId xmlns:p14="http://schemas.microsoft.com/office/powerpoint/2010/main" xmlns="" val="2748409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2" name="Рисунок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13714" y="602780"/>
            <a:ext cx="3980045" cy="5746949"/>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17030" y="537619"/>
            <a:ext cx="4154970" cy="5877272"/>
          </a:xfrm>
          <a:prstGeom prst="rect">
            <a:avLst/>
          </a:prstGeom>
        </p:spPr>
      </p:pic>
    </p:spTree>
    <p:extLst>
      <p:ext uri="{BB962C8B-B14F-4D97-AF65-F5344CB8AC3E}">
        <p14:creationId xmlns:p14="http://schemas.microsoft.com/office/powerpoint/2010/main" xmlns="" val="3220468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2" name="Рисунок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10438" y="620688"/>
            <a:ext cx="4021609" cy="5688632"/>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10976" y="620230"/>
            <a:ext cx="4021934" cy="5689090"/>
          </a:xfrm>
          <a:prstGeom prst="rect">
            <a:avLst/>
          </a:prstGeom>
        </p:spPr>
      </p:pic>
    </p:spTree>
    <p:extLst>
      <p:ext uri="{BB962C8B-B14F-4D97-AF65-F5344CB8AC3E}">
        <p14:creationId xmlns:p14="http://schemas.microsoft.com/office/powerpoint/2010/main" xmlns="" val="2265853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2" name="Рисунок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44008" y="699781"/>
            <a:ext cx="3895429" cy="5510147"/>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1757" y="624230"/>
            <a:ext cx="4002251" cy="5661248"/>
          </a:xfrm>
          <a:prstGeom prst="rect">
            <a:avLst/>
          </a:prstGeom>
        </p:spPr>
      </p:pic>
    </p:spTree>
    <p:extLst>
      <p:ext uri="{BB962C8B-B14F-4D97-AF65-F5344CB8AC3E}">
        <p14:creationId xmlns:p14="http://schemas.microsoft.com/office/powerpoint/2010/main" xmlns="" val="209102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2" name="Рисунок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16016" y="670384"/>
            <a:ext cx="3900438" cy="5517232"/>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3569" y="548680"/>
            <a:ext cx="4032447" cy="5703962"/>
          </a:xfrm>
          <a:prstGeom prst="rect">
            <a:avLst/>
          </a:prstGeom>
        </p:spPr>
      </p:pic>
    </p:spTree>
    <p:extLst>
      <p:ext uri="{BB962C8B-B14F-4D97-AF65-F5344CB8AC3E}">
        <p14:creationId xmlns:p14="http://schemas.microsoft.com/office/powerpoint/2010/main" xmlns="" val="3709756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2" name="Рисунок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35132" y="648491"/>
            <a:ext cx="3900141" cy="5516813"/>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3568" y="648491"/>
            <a:ext cx="3888432" cy="5500250"/>
          </a:xfrm>
          <a:prstGeom prst="rect">
            <a:avLst/>
          </a:prstGeom>
        </p:spPr>
      </p:pic>
    </p:spTree>
    <p:extLst>
      <p:ext uri="{BB962C8B-B14F-4D97-AF65-F5344CB8AC3E}">
        <p14:creationId xmlns:p14="http://schemas.microsoft.com/office/powerpoint/2010/main" xmlns="" val="1197579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2" name="Рисунок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44008" y="675159"/>
            <a:ext cx="3912836" cy="5534769"/>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11560" y="654750"/>
            <a:ext cx="3960440" cy="5602107"/>
          </a:xfrm>
          <a:prstGeom prst="rect">
            <a:avLst/>
          </a:prstGeom>
        </p:spPr>
      </p:pic>
    </p:spTree>
    <p:extLst>
      <p:ext uri="{BB962C8B-B14F-4D97-AF65-F5344CB8AC3E}">
        <p14:creationId xmlns:p14="http://schemas.microsoft.com/office/powerpoint/2010/main" xmlns="" val="774907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extBox 1"/>
          <p:cNvSpPr txBox="1"/>
          <p:nvPr/>
        </p:nvSpPr>
        <p:spPr>
          <a:xfrm>
            <a:off x="866508" y="721717"/>
            <a:ext cx="3563170" cy="5632311"/>
          </a:xfrm>
          <a:prstGeom prst="rect">
            <a:avLst/>
          </a:prstGeom>
          <a:noFill/>
        </p:spPr>
        <p:txBody>
          <a:bodyPr wrap="square" rtlCol="0">
            <a:spAutoFit/>
          </a:bodyPr>
          <a:lstStyle/>
          <a:p>
            <a:r>
              <a:rPr lang="ru-RU" dirty="0"/>
              <a:t>У ребят и девчонок не было времени на детство. Нужно было восстанавливать хозяйство, работать на заводах. Уже в 1942 году в цеха предприятий пришли работать тысячи подростков и детей.</a:t>
            </a:r>
          </a:p>
          <a:p>
            <a:endParaRPr lang="ru-RU" dirty="0"/>
          </a:p>
          <a:p>
            <a:r>
              <a:rPr lang="ru-RU" dirty="0"/>
              <a:t>Тысячи ребят воевали в партизанских отрядах и рядах Красной Армии. Дети занимались разминированием дорог, полей, мостов. Они собирали по полям оставшиеся оружие, патроны, гранаты, передавали это все партизанам. Они поджигали немецкие склады, спасали наших военнопленных. Детский фронт был массовый.</a:t>
            </a:r>
          </a:p>
          <a:p>
            <a:endParaRPr lang="ru-RU" dirty="0"/>
          </a:p>
        </p:txBody>
      </p:sp>
      <p:pic>
        <p:nvPicPr>
          <p:cNvPr id="3" name="Рисунок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72000" y="640633"/>
            <a:ext cx="3941788" cy="5576734"/>
          </a:xfrm>
          <a:prstGeom prst="rect">
            <a:avLst/>
          </a:prstGeom>
        </p:spPr>
      </p:pic>
    </p:spTree>
    <p:extLst>
      <p:ext uri="{BB962C8B-B14F-4D97-AF65-F5344CB8AC3E}">
        <p14:creationId xmlns:p14="http://schemas.microsoft.com/office/powerpoint/2010/main" xmlns="" val="403165242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251</Words>
  <Application>Microsoft Office PowerPoint</Application>
  <PresentationFormat>Экран (4:3)</PresentationFormat>
  <Paragraphs>15</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Оксана</dc:creator>
  <cp:lastModifiedBy>Окся</cp:lastModifiedBy>
  <cp:revision>10</cp:revision>
  <dcterms:created xsi:type="dcterms:W3CDTF">2020-03-16T07:06:27Z</dcterms:created>
  <dcterms:modified xsi:type="dcterms:W3CDTF">2020-03-17T16:53:57Z</dcterms:modified>
</cp:coreProperties>
</file>