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Поэтапное рисование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Учимся рисовать домашних животных</a:t>
            </a:r>
          </a:p>
          <a:p>
            <a:r>
              <a:rPr lang="ru-RU" dirty="0" smtClean="0"/>
              <a:t>Воспитатель Мороз Оксана Александровна</a:t>
            </a:r>
            <a:endParaRPr lang="ru-RU" dirty="0"/>
          </a:p>
        </p:txBody>
      </p:sp>
      <p:pic>
        <p:nvPicPr>
          <p:cNvPr id="13314" name="Picture 2" descr="http://bo-msk.kroshkaru.ru/wp-content/uploads/2016/03/%D0%96%D0%B8%D0%B2%D0%BE%D1%82%D0%BD%D1%8B%D0%B5-2-230x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4357718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refsru.com/images/referats/27112/image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7000924" cy="49826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Рисуем гуся</a:t>
            </a:r>
            <a:endParaRPr lang="ru-RU" dirty="0"/>
          </a:p>
        </p:txBody>
      </p:sp>
      <p:pic>
        <p:nvPicPr>
          <p:cNvPr id="4098" name="Picture 2" descr="http://cdn.bolshoyvopros.ru/files/users/images/64/3c/643c3a6e022ee03171efcd2d9d8f675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357562"/>
            <a:ext cx="8072494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fs00.infourok.ru/images/doc/120/140714/640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71612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Рисуем свинью</a:t>
            </a:r>
            <a:endParaRPr lang="ru-RU" dirty="0"/>
          </a:p>
        </p:txBody>
      </p:sp>
      <p:pic>
        <p:nvPicPr>
          <p:cNvPr id="3074" name="Picture 2" descr="http://kid-info.ru/wp-content/uploads/2015/02/kak-narisovat-sviny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5810290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Рисуем козу</a:t>
            </a:r>
            <a:endParaRPr lang="ru-RU" dirty="0"/>
          </a:p>
        </p:txBody>
      </p:sp>
      <p:pic>
        <p:nvPicPr>
          <p:cNvPr id="2050" name="Picture 2" descr="https://go1.imgsmail.ru/imgpreview?key=170c00544c76bc82&amp;mb=imgdb_preview_17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5000660" cy="42148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5008" y="2857496"/>
            <a:ext cx="3214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Молоко даёт и пух.</a:t>
            </a:r>
            <a:br>
              <a:rPr lang="ru-RU" b="1" dirty="0" smtClean="0"/>
            </a:br>
            <a:r>
              <a:rPr lang="ru-RU" b="1" dirty="0" smtClean="0"/>
              <a:t>Не корова, не петух,</a:t>
            </a:r>
            <a:br>
              <a:rPr lang="ru-RU" b="1" dirty="0" smtClean="0"/>
            </a:br>
            <a:r>
              <a:rPr lang="ru-RU" b="1" dirty="0" smtClean="0"/>
              <a:t>И не утка , и не гусь.</a:t>
            </a:r>
            <a:br>
              <a:rPr lang="ru-RU" b="1" dirty="0" smtClean="0"/>
            </a:br>
            <a:r>
              <a:rPr lang="ru-RU" b="1" dirty="0" smtClean="0"/>
              <a:t>Отгадать я не берусь!</a:t>
            </a:r>
            <a:br>
              <a:rPr lang="ru-RU" b="1" dirty="0" smtClean="0"/>
            </a:br>
            <a:r>
              <a:rPr lang="ru-RU" b="1" dirty="0" smtClean="0"/>
              <a:t>А ещё есть и рога!</a:t>
            </a:r>
            <a:br>
              <a:rPr lang="ru-RU" b="1" dirty="0" smtClean="0"/>
            </a:br>
            <a:r>
              <a:rPr lang="ru-RU" b="1" dirty="0" smtClean="0"/>
              <a:t>Ох, бодлива, ох, строга!</a:t>
            </a:r>
            <a:br>
              <a:rPr lang="ru-RU" b="1" dirty="0" smtClean="0"/>
            </a:br>
            <a:r>
              <a:rPr lang="ru-RU" b="1" dirty="0" smtClean="0"/>
              <a:t>Налетает, как гроза,</a:t>
            </a:r>
            <a:br>
              <a:rPr lang="ru-RU" b="1" dirty="0" smtClean="0"/>
            </a:br>
            <a:r>
              <a:rPr lang="ru-RU" b="1" dirty="0" smtClean="0"/>
              <a:t>Быстроногая ... !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ypresentation.ru/documents/986f59137eea33448b4e2f28e655220f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857364"/>
            <a:ext cx="5810291" cy="43577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Рисуем лошадь</a:t>
            </a:r>
            <a:endParaRPr lang="ru-RU" dirty="0"/>
          </a:p>
        </p:txBody>
      </p:sp>
      <p:pic>
        <p:nvPicPr>
          <p:cNvPr id="1026" name="Picture 2" descr="http://audioteka.org/project/wp-content/uploads/2011/04/00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643050"/>
            <a:ext cx="3702045" cy="4727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Рисуем собаку</a:t>
            </a:r>
            <a:endParaRPr lang="ru-RU" dirty="0"/>
          </a:p>
        </p:txBody>
      </p:sp>
      <p:pic>
        <p:nvPicPr>
          <p:cNvPr id="26626" name="Picture 2" descr="http://dantel.tv/wp-content/uploads/2016/09/kopek_resmi_cizimi_117689pjz10q019ub4223d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214710" cy="4643470"/>
          </a:xfrm>
          <a:prstGeom prst="rect">
            <a:avLst/>
          </a:prstGeom>
          <a:noFill/>
        </p:spPr>
      </p:pic>
      <p:pic>
        <p:nvPicPr>
          <p:cNvPr id="10242" name="Picture 2" descr="http://perego-shop.ru/gallery/images/841388_zagadki-pro-sob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357430"/>
            <a:ext cx="4559301" cy="3419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Рисуем Кошку</a:t>
            </a:r>
            <a:endParaRPr lang="ru-RU" dirty="0"/>
          </a:p>
        </p:txBody>
      </p:sp>
      <p:pic>
        <p:nvPicPr>
          <p:cNvPr id="27650" name="Picture 2" descr="http://7gy.ru/images/stories/risovanie/kos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810000" cy="4752976"/>
          </a:xfrm>
          <a:prstGeom prst="rect">
            <a:avLst/>
          </a:prstGeom>
          <a:noFill/>
        </p:spPr>
      </p:pic>
      <p:pic>
        <p:nvPicPr>
          <p:cNvPr id="9218" name="Picture 2" descr="https://im0-tub-ru.yandex.net/i?id=bde3a03e1d398046fc46d50f9a3239ba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643182"/>
            <a:ext cx="4387848" cy="3290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Рисуем Кот и Мышь</a:t>
            </a:r>
            <a:endParaRPr lang="ru-RU" dirty="0"/>
          </a:p>
        </p:txBody>
      </p:sp>
      <p:pic>
        <p:nvPicPr>
          <p:cNvPr id="1026" name="Picture 2" descr="http://uspeshnyjmalysh.ru/images/zhivotnye-dlja-detej/risunki-zhivotnyh-ptic-detej_2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4243"/>
            <a:ext cx="3786214" cy="4836405"/>
          </a:xfrm>
          <a:prstGeom prst="rect">
            <a:avLst/>
          </a:prstGeom>
          <a:noFill/>
        </p:spPr>
      </p:pic>
      <p:pic>
        <p:nvPicPr>
          <p:cNvPr id="1028" name="Picture 4" descr="https://img05.rl0.ru/6e926081566a90f7fdd14c6883f16655/c400x400/www.lessdraw.com/wp-content/uploads/2014/12/6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928802"/>
            <a:ext cx="442915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im0-tub-ru.yandex.net/i?id=3a0fec8c618d8916df482e6e4ad7376e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857364"/>
            <a:ext cx="5119723" cy="38397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Рисуем кролика</a:t>
            </a:r>
            <a:endParaRPr lang="ru-RU" dirty="0"/>
          </a:p>
        </p:txBody>
      </p:sp>
      <p:pic>
        <p:nvPicPr>
          <p:cNvPr id="24578" name="Picture 2" descr="http://razumniki.ru/images/articles/obuchenie_detey/risovanie_zaya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4592441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Рисуем корову</a:t>
            </a:r>
            <a:endParaRPr lang="ru-RU" dirty="0"/>
          </a:p>
        </p:txBody>
      </p:sp>
      <p:sp>
        <p:nvSpPr>
          <p:cNvPr id="28674" name="AutoShape 2" descr="http://razumniki.ru/images/articles/obuchenie_detey/risovanie_zayac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://alkova-art.ru/wp-content/uploads/2014/03/1-%D0%BA%D0%BE%D1%80%D0%BE%D0%B2%D0%BA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4017271" cy="4357718"/>
          </a:xfrm>
          <a:prstGeom prst="rect">
            <a:avLst/>
          </a:prstGeom>
          <a:noFill/>
        </p:spPr>
      </p:pic>
      <p:pic>
        <p:nvPicPr>
          <p:cNvPr id="8198" name="Picture 6" descr="http://bibliotechka.ucoz.com/_pu/27/855048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00174"/>
            <a:ext cx="3582169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Рисуем курица</a:t>
            </a:r>
            <a:endParaRPr lang="ru-RU" dirty="0"/>
          </a:p>
        </p:txBody>
      </p:sp>
      <p:pic>
        <p:nvPicPr>
          <p:cNvPr id="7170" name="Picture 2" descr="http://img0.liveinternet.ru/images/attach/c/1/62/374/62374548_risuem_domashnih_zhivotnuyh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4214842" cy="4286280"/>
          </a:xfrm>
          <a:prstGeom prst="rect">
            <a:avLst/>
          </a:prstGeom>
          <a:noFill/>
        </p:spPr>
      </p:pic>
      <p:pic>
        <p:nvPicPr>
          <p:cNvPr id="7172" name="Picture 4" descr="http://cdn01.ru/files/users/images/7d/38/7d38297b6720e8aaa17986ea392fad9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357430"/>
            <a:ext cx="4225347" cy="3076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Рисуем утку</a:t>
            </a:r>
            <a:endParaRPr lang="ru-RU" dirty="0"/>
          </a:p>
        </p:txBody>
      </p:sp>
      <p:pic>
        <p:nvPicPr>
          <p:cNvPr id="6146" name="Picture 2" descr="http://razvitie-vospitanie.ru/wp-content/uploads/2016/06/risuem_zhivotnyx_poetapno_dlya_detej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3500462" cy="4941430"/>
          </a:xfrm>
          <a:prstGeom prst="rect">
            <a:avLst/>
          </a:prstGeom>
          <a:noFill/>
        </p:spPr>
      </p:pic>
      <p:pic>
        <p:nvPicPr>
          <p:cNvPr id="6148" name="Picture 4" descr="https://fs00.infourok.ru/images/doc/231/65988/2/310/img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143116"/>
            <a:ext cx="4963707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Рисуем барана</a:t>
            </a:r>
            <a:endParaRPr lang="ru-RU" dirty="0"/>
          </a:p>
        </p:txBody>
      </p:sp>
      <p:pic>
        <p:nvPicPr>
          <p:cNvPr id="5122" name="Picture 2" descr="http://craftkids.ru/uploads/2/8/2/Poetapno-risuem-barashka_28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4929222" cy="3696917"/>
          </a:xfrm>
          <a:prstGeom prst="rect">
            <a:avLst/>
          </a:prstGeom>
          <a:noFill/>
        </p:spPr>
      </p:pic>
      <p:pic>
        <p:nvPicPr>
          <p:cNvPr id="5124" name="Picture 4" descr="https://im0-tub-ru.yandex.net/i?id=12330ed85c4aac0e5349151ef9599e30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357430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129</TotalTime>
  <Words>41</Words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Поэтапное рисование</vt:lpstr>
      <vt:lpstr>Рисуем собаку</vt:lpstr>
      <vt:lpstr>Рисуем Кошку</vt:lpstr>
      <vt:lpstr>Рисуем Кот и Мышь</vt:lpstr>
      <vt:lpstr>Рисуем кролика</vt:lpstr>
      <vt:lpstr>Рисуем корову</vt:lpstr>
      <vt:lpstr>Рисуем курица</vt:lpstr>
      <vt:lpstr>Рисуем утку</vt:lpstr>
      <vt:lpstr>Рисуем барана</vt:lpstr>
      <vt:lpstr>Рисуем гуся</vt:lpstr>
      <vt:lpstr>Рисуем свинью</vt:lpstr>
      <vt:lpstr>Рисуем козу</vt:lpstr>
      <vt:lpstr>Рисуем лошадь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Поэтапное рисование</dc:title>
  <dc:creator>Окся</dc:creator>
  <cp:lastModifiedBy>Окся</cp:lastModifiedBy>
  <cp:revision>17</cp:revision>
  <dcterms:created xsi:type="dcterms:W3CDTF">2017-11-09T15:50:25Z</dcterms:created>
  <dcterms:modified xsi:type="dcterms:W3CDTF">2018-03-15T04:39:28Z</dcterms:modified>
</cp:coreProperties>
</file>