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Гениальные изобретения человека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5357826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Воспитатель: Ивина Юлия Юрьевна</a:t>
            </a:r>
            <a:endParaRPr lang="ru-RU" sz="3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285728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МБДОУ – детский сад № 127 «Кораблик»</a:t>
            </a:r>
            <a:endParaRPr lang="ru-RU" sz="32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Термины.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Изобретения это результат творчества изобретателей.</a:t>
            </a:r>
          </a:p>
          <a:p>
            <a:r>
              <a:rPr lang="ru-RU" dirty="0" smtClean="0"/>
              <a:t>Изобретатели люди с пытливым умом, которые создают новые технологические приспособления.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Как появились первые очки от солнца?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273050"/>
            <a:ext cx="4690864" cy="58531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94720" cy="4691063"/>
          </a:xfrm>
        </p:spPr>
        <p:txBody>
          <a:bodyPr>
            <a:noAutofit/>
          </a:bodyPr>
          <a:lstStyle/>
          <a:p>
            <a:r>
              <a:rPr lang="ru-RU" sz="1800" dirty="0" smtClean="0"/>
              <a:t>Первые солнцезащитные очки появились  в Китае. Но назначение у них было немного иное, они служили для того чтобы спрятать глаза судьи от окружающих.  Позднее Англичане придумали им другое назначение: они защищали глаза пассажиров первых железных дорог. Вагоны тогда были открытыми, а от паровоза летел дым, смешанный с искрами и угольной пылью. Красили же стекла очков еще и для того, чтобы глаза меньше уставали от постоянного мелькания яркого света.</a:t>
            </a:r>
            <a:endParaRPr lang="ru-RU" sz="1800" dirty="0"/>
          </a:p>
        </p:txBody>
      </p:sp>
      <p:pic>
        <p:nvPicPr>
          <p:cNvPr id="1026" name="Picture 2" descr="C:\Users\Валерий\Pictures\oc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60648"/>
            <a:ext cx="4968552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5" cy="11620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Когда изобрели велосипед</a:t>
            </a:r>
            <a:r>
              <a:rPr lang="ru-RU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602632" cy="46910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 велосипеде катались еще древние египтяне. Несколько веков спустя их изобретением заинтересовался русский инженер Е.М. </a:t>
            </a:r>
            <a:r>
              <a:rPr lang="ru-RU" sz="1800" dirty="0" err="1" smtClean="0"/>
              <a:t>Артемонов</a:t>
            </a:r>
            <a:r>
              <a:rPr lang="ru-RU" sz="1800" dirty="0" smtClean="0"/>
              <a:t>. В 1801 году он приехал на своем «самокате» с Урала в Москву, проделав путь более 1000 километров.</a:t>
            </a:r>
            <a:endParaRPr lang="ru-RU" sz="1800" dirty="0"/>
          </a:p>
        </p:txBody>
      </p:sp>
      <p:pic>
        <p:nvPicPr>
          <p:cNvPr id="2050" name="Picture 2" descr="C:\Users\Валерий\Pictures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556792"/>
            <a:ext cx="5760640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11620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Кто построил первый автомобиль?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 1875 году австриец </a:t>
            </a:r>
            <a:r>
              <a:rPr lang="ru-RU" sz="1800" dirty="0" err="1" smtClean="0"/>
              <a:t>Зигфрид</a:t>
            </a:r>
            <a:r>
              <a:rPr lang="ru-RU" sz="1800" dirty="0" smtClean="0"/>
              <a:t> </a:t>
            </a:r>
            <a:r>
              <a:rPr lang="ru-RU" sz="1800" dirty="0" err="1" smtClean="0"/>
              <a:t>Маркус</a:t>
            </a:r>
            <a:r>
              <a:rPr lang="ru-RU" sz="1800" dirty="0" smtClean="0"/>
              <a:t> собрал двигатель, работающий на газе, и приделал его  к четырехколесной ручной тележке. Так появился предок  современного автомобиля. Первые настоящие автомобили были созданы независимо друг от друга, но примерно в одно и тоже время двумя немецкими инженерами  Карлом </a:t>
            </a:r>
            <a:r>
              <a:rPr lang="ru-RU" sz="1800" dirty="0" err="1" smtClean="0"/>
              <a:t>Бенцем</a:t>
            </a:r>
            <a:r>
              <a:rPr lang="ru-RU" sz="1800" dirty="0" smtClean="0"/>
              <a:t> и </a:t>
            </a:r>
            <a:r>
              <a:rPr lang="ru-RU" sz="1800" dirty="0" err="1" smtClean="0"/>
              <a:t>Готлимом</a:t>
            </a:r>
            <a:r>
              <a:rPr lang="ru-RU" sz="1800" dirty="0" smtClean="0"/>
              <a:t> </a:t>
            </a:r>
            <a:r>
              <a:rPr lang="ru-RU" sz="1800" dirty="0" err="1" smtClean="0"/>
              <a:t>Даймлером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3074" name="Picture 2" descr="C:\Users\Валерий\Pictures\14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700808"/>
            <a:ext cx="5050904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11620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Как появился телефон?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Изобретатель телефона шотландец Грэхем Белл был врачом, который учил разговаривать глухонемых. Он много знал о звуке о голосе, и именно это подсказало ему  идею устройства,  которое может преобразовывать человеческий голос в электрический сигнал.  Такие сигналы передавались  по проводам в миллион раз быстрее, чем звук по воздуху. Так Белл изобрел телефон.  Первый разговор по телефону состоялся в 1876 году.</a:t>
            </a:r>
            <a:endParaRPr lang="ru-RU" sz="1800" dirty="0"/>
          </a:p>
        </p:txBody>
      </p:sp>
      <p:pic>
        <p:nvPicPr>
          <p:cNvPr id="4098" name="Picture 2" descr="C:\Users\Валерий\Pictures\9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484784"/>
            <a:ext cx="519492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11620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Как появились первые ручки?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«Создателями» первой авторучки можно считать древних египтян. Среди сокровищ Тутанхамона ученые обнаружили медную ручку со вставленной в неё свинцовой заостренной трубочкой. Внутри трубочки находилась тростинка. Её заполняли темной жидкостью, которая просачивалась по волокнам стебля и накапливалась на заостренном конце. При письме оставляя четкий след на папирусе.</a:t>
            </a:r>
            <a:endParaRPr lang="ru-RU" sz="1800" dirty="0"/>
          </a:p>
        </p:txBody>
      </p:sp>
      <p:pic>
        <p:nvPicPr>
          <p:cNvPr id="5122" name="Picture 2" descr="C:\Users\Валерий\Pictures\86392371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628800"/>
            <a:ext cx="3456384" cy="4497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31224" cy="11620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Кто изобрел будильник?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Первые часы могли быть солнечными или водяными. Первый будильник и одновременно школьный звонок тоже  был водяным. Его изобретателем считают древнегреческого философа Платона. Прибор состоял из двух сосудов. В верхний наливалась вода, откуда она понемногу  вытекала в нижний сосуд, вытесняя воздух. Воздух по трубке устремлялся к флейте и она начинала звучать. </a:t>
            </a:r>
            <a:endParaRPr lang="ru-RU" sz="1800" dirty="0"/>
          </a:p>
        </p:txBody>
      </p:sp>
      <p:pic>
        <p:nvPicPr>
          <p:cNvPr id="1026" name="Picture 2" descr="C:\Users\Валерий\Pictures\carstwakogdaonipadajut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628800"/>
            <a:ext cx="4680520" cy="4392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417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Гениальные изобретения человека.</vt:lpstr>
      <vt:lpstr>Термины.</vt:lpstr>
      <vt:lpstr>Как появились первые очки от солнца?</vt:lpstr>
      <vt:lpstr>Когда изобрели велосипед?</vt:lpstr>
      <vt:lpstr>Кто построил первый автомобиль?</vt:lpstr>
      <vt:lpstr>Как появился телефон?</vt:lpstr>
      <vt:lpstr>Как появились первые ручки?</vt:lpstr>
      <vt:lpstr>Кто изобрел будильник?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Гениальные изобретения человека.</dc:title>
  <dc:creator>Валерий</dc:creator>
  <cp:lastModifiedBy>Окся</cp:lastModifiedBy>
  <cp:revision>24</cp:revision>
  <dcterms:created xsi:type="dcterms:W3CDTF">2020-04-08T13:09:16Z</dcterms:created>
  <dcterms:modified xsi:type="dcterms:W3CDTF">2020-04-13T08:33:50Z</dcterms:modified>
</cp:coreProperties>
</file>