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5" r:id="rId3"/>
    <p:sldId id="276" r:id="rId4"/>
    <p:sldId id="257" r:id="rId5"/>
    <p:sldId id="258" r:id="rId6"/>
    <p:sldId id="259" r:id="rId7"/>
    <p:sldId id="260" r:id="rId8"/>
    <p:sldId id="263" r:id="rId9"/>
    <p:sldId id="262" r:id="rId10"/>
    <p:sldId id="261" r:id="rId11"/>
    <p:sldId id="264" r:id="rId12"/>
    <p:sldId id="265" r:id="rId13"/>
    <p:sldId id="268" r:id="rId14"/>
    <p:sldId id="267" r:id="rId15"/>
    <p:sldId id="266" r:id="rId16"/>
    <p:sldId id="270" r:id="rId17"/>
    <p:sldId id="269" r:id="rId18"/>
    <p:sldId id="272" r:id="rId19"/>
    <p:sldId id="271" r:id="rId20"/>
    <p:sldId id="274" r:id="rId21"/>
    <p:sldId id="273" r:id="rId22"/>
    <p:sldId id="278" r:id="rId23"/>
    <p:sldId id="277" r:id="rId24"/>
    <p:sldId id="280" r:id="rId25"/>
    <p:sldId id="279" r:id="rId26"/>
    <p:sldId id="282" r:id="rId27"/>
    <p:sldId id="281" r:id="rId28"/>
    <p:sldId id="283" r:id="rId29"/>
    <p:sldId id="284" r:id="rId30"/>
    <p:sldId id="287" r:id="rId31"/>
    <p:sldId id="286" r:id="rId32"/>
    <p:sldId id="285" r:id="rId33"/>
    <p:sldId id="288" r:id="rId34"/>
    <p:sldId id="289" r:id="rId35"/>
    <p:sldId id="290" r:id="rId36"/>
    <p:sldId id="291" r:id="rId37"/>
    <p:sldId id="293" r:id="rId38"/>
    <p:sldId id="2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nashural.ru/mesta/sverdlovskaya-oblast/ekaterinbu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zei-ekaterinbur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7093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– детский сад № 127 «Кораблик»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072206"/>
            <a:ext cx="82859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Воспитатель: Мороз Оксана Александровна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zei-odo-ural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333974"/>
            <a:ext cx="4929222" cy="3282739"/>
          </a:xfrm>
          <a:prstGeom prst="rect">
            <a:avLst/>
          </a:prstGeom>
        </p:spPr>
      </p:pic>
      <p:pic>
        <p:nvPicPr>
          <p:cNvPr id="3" name="Рисунок 2" descr="muzei-odo-ural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928934"/>
            <a:ext cx="4183463" cy="2786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87868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год празднования 70-летия Победы в Великой Отечественной войне обновлённая экспозиция развернулась в залах Дома Офицеров в центре Екатеринбурга. Музей был создан 15 июля 1959 года, как народный музей «Боевая слава Урала». В 1987 году был возведен пристрой трехэтажного здания к Дому офицеров, куда и переместился музей. А 30 сентября 1988 года состоялось открытие новой экспозиции Военно-исторического музея.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zei-odo-ural02-7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3533776" cy="2524126"/>
          </a:xfrm>
          <a:prstGeom prst="rect">
            <a:avLst/>
          </a:prstGeom>
        </p:spPr>
      </p:pic>
      <p:pic>
        <p:nvPicPr>
          <p:cNvPr id="3" name="Рисунок 2" descr="muzei-odo-ural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857496"/>
            <a:ext cx="5626735" cy="3727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0496" y="357166"/>
            <a:ext cx="4929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Первый этаж: образцы </a:t>
            </a:r>
            <a:r>
              <a:rPr lang="ru-RU" sz="2400" b="1" dirty="0" smtClean="0"/>
              <a:t>оружия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Второй этаж: Урал и Великая </a:t>
            </a:r>
            <a:r>
              <a:rPr lang="ru-RU" sz="2400" b="1" dirty="0" smtClean="0"/>
              <a:t>Отечественная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Третий этаж: послевоенный </a:t>
            </a:r>
            <a:r>
              <a:rPr lang="ru-RU" sz="2400" b="1" dirty="0" smtClean="0"/>
              <a:t>Урал</a:t>
            </a:r>
            <a:endParaRPr lang="ru-RU" sz="2400" b="1" dirty="0" smtClean="0"/>
          </a:p>
        </p:txBody>
      </p:sp>
      <p:pic>
        <p:nvPicPr>
          <p:cNvPr id="5" name="Рисунок 4" descr="muzei-odo-ural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714620"/>
            <a:ext cx="5001073" cy="39020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zey-visotskogo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86058"/>
            <a:ext cx="8649357" cy="38873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142852"/>
            <a:ext cx="77668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Музей Владимира Высоцкого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928670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Владимир Высоцкий – один из известнейших отечественных бардов и актеров, который имеет множество фанатов своего творчества и последователей. В его честь в небоскребе «Высоцкий» открыт музей, рассказывающий о всех периодах жизни творца.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зей истории науки и техники Свердловской железной дорог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72500" cy="64293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80234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Музей истории, науки и </a:t>
            </a:r>
            <a:r>
              <a:rPr lang="ru-RU" sz="4400" dirty="0" smtClean="0">
                <a:solidFill>
                  <a:srgbClr val="FF0000"/>
                </a:solidFill>
              </a:rPr>
              <a:t>техники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Свердловской железной дороги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kzal_ek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4381511" cy="3286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7752" y="285728"/>
            <a:ext cx="371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Музей расположен в первом здании екатеринбургского вокзала, построенном еще в 1878 году — перед открытием первой на Урале Горнозаводской железной дороги.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643314"/>
            <a:ext cx="807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Это историческое здание (памятник архитектуры XIX века) соседствует с современным железнодорожным вокзалом. К сожалению, пространство вокруг здания первого екатеринбургского вокзала застроили. И из-за создавшейся тесноты не так ярко воспринимается красота этой постройки. Между тем, здание отнюдь не рядовое. Еще в конце XIX века </a:t>
            </a:r>
            <a:r>
              <a:rPr lang="ru-RU" sz="2400" b="1" dirty="0" err="1" smtClean="0"/>
              <a:t>екатеринбуржцы</a:t>
            </a:r>
            <a:r>
              <a:rPr lang="ru-RU" sz="2400" b="1" dirty="0" smtClean="0"/>
              <a:t> гордились своим вокзалом.</a:t>
            </a:r>
            <a:endParaRPr 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zei-zeldorog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786058"/>
            <a:ext cx="4693549" cy="3833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Музей железной дороги в этих исторических стенах был открыт сразу после завершения реконструкции старого вокзала 17 октября 2003 года. В 2004 году проект реставрации старого Екатеринбургского вокзала заслуженно получил две награды на фестивалях «Зодчество» и «Рука мастера».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2643182"/>
            <a:ext cx="40719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Экспозиции внутри самого музея разделены на две тематические части: историческую и техническую. Историческая часть рассказывает о создании первого в нашей стране паровоза нижнетагильскими крепостными Черепановыми, строительстве Горнозаводской и Пермской железных дорог и о других вехах в истории уральской железной дороги.</a:t>
            </a:r>
          </a:p>
          <a:p>
            <a:r>
              <a:rPr lang="ru-RU" b="1" dirty="0" smtClean="0"/>
              <a:t>Техническая часть позволяет понять как устроена железнодорожная техника.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419_182913-e1524254527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85926"/>
            <a:ext cx="8572500" cy="48196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142852"/>
            <a:ext cx="80946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Музей Бориса Ельцина в 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r>
              <a:rPr lang="ru-RU" sz="5400" b="1" dirty="0" err="1" smtClean="0">
                <a:solidFill>
                  <a:srgbClr val="FF0000"/>
                </a:solidFill>
              </a:rPr>
              <a:t>Ельцин-Центре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419_175826-e15242531167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429699" cy="60950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9058" y="357166"/>
            <a:ext cx="5000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 Ельцин Центре находится музей Первого Президента России — Бориса Николаевича Ельцина, уроженца Свердловской области. Идея организовать экспозицию по принципу «7 дней», где каждый день связан с переломным моментом в истории страны, принадлежит известному российскому режиссеру Павлу </a:t>
            </a:r>
            <a:r>
              <a:rPr lang="ru-RU" sz="2000" b="1" dirty="0" err="1" smtClean="0"/>
              <a:t>Лунгину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4" name="Рисунок 3" descr="20180419_175512-e1524252957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357562"/>
            <a:ext cx="1849105" cy="3286124"/>
          </a:xfrm>
          <a:prstGeom prst="rect">
            <a:avLst/>
          </a:prstGeom>
        </p:spPr>
      </p:pic>
      <p:pic>
        <p:nvPicPr>
          <p:cNvPr id="5" name="Рисунок 4" descr="20180419_174912-e15242525505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3286124"/>
            <a:ext cx="1887696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-музей Д.Н.Мамина-Сибиря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00" cy="63388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2430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Литературно-мемориальный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дом-музей </a:t>
            </a:r>
            <a:r>
              <a:rPr lang="ru-RU" sz="4000" b="1" dirty="0" smtClean="0">
                <a:solidFill>
                  <a:srgbClr val="FF0000"/>
                </a:solidFill>
              </a:rPr>
              <a:t>Д.Н. </a:t>
            </a:r>
            <a:r>
              <a:rPr lang="ru-RU" sz="4000" b="1" dirty="0" err="1" smtClean="0">
                <a:solidFill>
                  <a:srgbClr val="FF0000"/>
                </a:solidFill>
              </a:rPr>
              <a:t>Мамина-Сибиряка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Дом-музей величайшего в истории Урала писателя — Д.Н. </a:t>
            </a:r>
            <a:r>
              <a:rPr lang="ru-RU" sz="2400" b="1" dirty="0" err="1" smtClean="0"/>
              <a:t>Мамина-Сибиряка</a:t>
            </a:r>
            <a:r>
              <a:rPr lang="ru-RU" sz="2400" b="1" dirty="0" smtClean="0"/>
              <a:t> – был открыт 1 мая 1946 года.</a:t>
            </a:r>
          </a:p>
          <a:p>
            <a:r>
              <a:rPr lang="ru-RU" sz="2400" b="1" dirty="0" smtClean="0"/>
              <a:t>Этот дом был куплен писателем в 1885 году за гонорар от романа «Приваловские миллионы». Здесь жили мать писателя Анна Семеновна, его сестра Елизавета и старший брат Николай. Сам Дмитрий </a:t>
            </a:r>
            <a:r>
              <a:rPr lang="ru-RU" sz="2400" b="1" dirty="0" err="1" smtClean="0"/>
              <a:t>Наркисович</a:t>
            </a:r>
            <a:r>
              <a:rPr lang="ru-RU" sz="2400" b="1" dirty="0" smtClean="0"/>
              <a:t> жил неподалеку в доме своей жены Марии Алексеевой, но очень часто заходил в гости. Позже до 1919 года в доме жила семья сестры писателя Елизаветы </a:t>
            </a:r>
            <a:r>
              <a:rPr lang="ru-RU" sz="2400" b="1" dirty="0" err="1" smtClean="0"/>
              <a:t>Наркисовны</a:t>
            </a:r>
            <a:r>
              <a:rPr lang="ru-RU" sz="2400" b="1" dirty="0" smtClean="0"/>
              <a:t> Маминой (ставшей после замужества </a:t>
            </a:r>
            <a:r>
              <a:rPr lang="ru-RU" sz="2400" b="1" dirty="0" err="1" smtClean="0"/>
              <a:t>Удинцевой</a:t>
            </a:r>
            <a:r>
              <a:rPr lang="ru-RU" sz="2400" b="1" dirty="0" smtClean="0"/>
              <a:t>). Формально же после смерти великого писателя в 1914 году дом стал принадлежать его больной дочери. В возрасте 22 лет дочь писателя </a:t>
            </a:r>
            <a:r>
              <a:rPr lang="ru-RU" sz="2400" b="1" dirty="0" err="1" smtClean="0"/>
              <a:t>Аленушка</a:t>
            </a:r>
            <a:r>
              <a:rPr lang="ru-RU" sz="2400" b="1" dirty="0" smtClean="0"/>
              <a:t> умерла, но перед смертью написала завещание, в котором передала дом Екатеринбургу. Она написала: «Настоятельно прошу устроить в этом городе и по возможности в завещанном доме музей </a:t>
            </a:r>
            <a:r>
              <a:rPr lang="ru-RU" sz="2400" b="1" dirty="0" err="1" smtClean="0"/>
              <a:t>Мамина-Сибиряка</a:t>
            </a:r>
            <a:r>
              <a:rPr lang="ru-RU" sz="2400" b="1" dirty="0" smtClean="0"/>
              <a:t>».</a:t>
            </a:r>
          </a:p>
          <a:p>
            <a:r>
              <a:rPr lang="ru-RU" sz="2400" b="1" dirty="0" smtClean="0"/>
              <a:t>Однако отрыли музей только спустя тридцать лет – в 1946 году.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t-kvartal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9"/>
            <a:ext cx="8643998" cy="63341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4223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Музей кукол и детской </a:t>
            </a:r>
            <a:r>
              <a:rPr lang="ru-RU" sz="4800" b="1" dirty="0" smtClean="0">
                <a:solidFill>
                  <a:srgbClr val="FF0000"/>
                </a:solidFill>
              </a:rPr>
              <a:t>книги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«Страна чудес»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тературная жизнь Ура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285992"/>
            <a:ext cx="5143536" cy="44291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6523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Музей «Литературная </a:t>
            </a:r>
            <a:r>
              <a:rPr lang="ru-RU" sz="5400" dirty="0" smtClean="0">
                <a:solidFill>
                  <a:srgbClr val="FF0000"/>
                </a:solidFill>
              </a:rPr>
              <a:t>жизнь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smtClean="0">
                <a:solidFill>
                  <a:srgbClr val="FF0000"/>
                </a:solidFill>
              </a:rPr>
              <a:t>Урала XIX века»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214554"/>
            <a:ext cx="35718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Музей расположен в доме, который ранее принадлежал Марии </a:t>
            </a:r>
            <a:r>
              <a:rPr lang="ru-RU" sz="2000" b="1" dirty="0" err="1" smtClean="0"/>
              <a:t>Якимовне</a:t>
            </a:r>
            <a:r>
              <a:rPr lang="ru-RU" sz="2000" b="1" dirty="0" smtClean="0"/>
              <a:t> Алексеевой – жене писателя Д.Н. </a:t>
            </a:r>
            <a:r>
              <a:rPr lang="ru-RU" sz="2000" b="1" dirty="0" err="1" smtClean="0"/>
              <a:t>Мамина-Сибиряка</a:t>
            </a:r>
            <a:r>
              <a:rPr lang="ru-RU" sz="2000" b="1" dirty="0" smtClean="0"/>
              <a:t>. В этом доме писатель прожил несколько лет. В музее можно увидеть документы, рассказывающими об известных </a:t>
            </a:r>
            <a:r>
              <a:rPr lang="ru-RU" sz="2000" b="1" dirty="0" err="1" smtClean="0"/>
              <a:t>екатеринбуржцах</a:t>
            </a:r>
            <a:r>
              <a:rPr lang="ru-RU" sz="2000" b="1" dirty="0" smtClean="0"/>
              <a:t> — современниках </a:t>
            </a:r>
            <a:r>
              <a:rPr lang="ru-RU" sz="2000" b="1" dirty="0" err="1" smtClean="0"/>
              <a:t>Мамина-Сибиряка</a:t>
            </a:r>
            <a:r>
              <a:rPr lang="ru-RU" sz="2000" b="1" dirty="0" smtClean="0"/>
              <a:t>, о театральной и музыкальной жизни города того времени.</a:t>
            </a:r>
            <a:endParaRPr lang="ru-RU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523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Музей «Литературная </a:t>
            </a:r>
            <a:r>
              <a:rPr lang="ru-RU" sz="5400" dirty="0" smtClean="0">
                <a:solidFill>
                  <a:srgbClr val="FF0000"/>
                </a:solidFill>
              </a:rPr>
              <a:t>жизнь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smtClean="0">
                <a:solidFill>
                  <a:srgbClr val="FF0000"/>
                </a:solidFill>
              </a:rPr>
              <a:t>Урала XX века»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Литературная жизнь Урала ХХ ве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24032"/>
            <a:ext cx="8643998" cy="4619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2100" y="2000240"/>
            <a:ext cx="35719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Музей расположился в узорчатом тереме — памятнике архитектуры деревянного зодчества, построенном в стиле модерн. В музее действуют различные выставки, связанные с творчеством писателей Урала XX века.</a:t>
            </a:r>
            <a:endParaRPr lang="ru-RU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018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Дом-музей Ф.М. Решетникова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Дом-музей Ф.М.Решетник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85860"/>
            <a:ext cx="8643968" cy="5310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1285860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доме 1840-х годов постройки разместились экспозиции, рассказывающие о жизни и творчестве писателя Ф.М. Решетникова, а также о быте того времени и почтовой службе XIX века. Дело в том, что писатель родился в семье почтового служащего. Долгие годы в доме размещались почтовые службы.</a:t>
            </a:r>
          </a:p>
          <a:p>
            <a:r>
              <a:rPr lang="ru-RU" b="1" dirty="0" smtClean="0"/>
              <a:t>Во дворе на территории музея находится действующая кузница. Здесь воспроизведены ямщицкая, конюшня, каретный сарай.</a:t>
            </a:r>
          </a:p>
          <a:p>
            <a:r>
              <a:rPr lang="ru-RU" b="1" dirty="0" smtClean="0"/>
              <a:t>Перед домом стоят верстовые столбы.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5817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Музей звукозаписи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muzey-zvukozapisy-ekb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8451712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zey-zvukozapisy-ekb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643314"/>
            <a:ext cx="3013710" cy="2823210"/>
          </a:xfrm>
          <a:prstGeom prst="rect">
            <a:avLst/>
          </a:prstGeom>
        </p:spPr>
      </p:pic>
      <p:pic>
        <p:nvPicPr>
          <p:cNvPr id="3" name="Рисунок 2" descr="muzey-zvukozapisy-ekb13-640x4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575" y="285728"/>
            <a:ext cx="5334037" cy="4000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500042"/>
            <a:ext cx="3071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Екатеринбурге открылся первый в России Музей звукозаписи. В экспозиции более 14 тысяч звукозаписей — личная коллекция научного сотрудника Музея истории радио Бориса Кошелева.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43306" y="4357694"/>
            <a:ext cx="5143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Хранятся записи на пластинках, магнитных лентах, кассетах и других носителях. Несомненный эксклюзив — запись, которая была сделана 140 лет назад. На ней — несколько секунд голоса Эдисона 1877 года, когда он изобрёл фонограф.</a:t>
            </a:r>
            <a:endParaRPr lang="ru-RU" sz="2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230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Музей истории Екатеринбурга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mie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71546"/>
            <a:ext cx="8215338" cy="547475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Свою собственную историю Музей истории Екатеринбурга начал в 4 июня 1940 года в качестве дома-музея Якова </a:t>
            </a:r>
            <a:r>
              <a:rPr lang="ru-RU" sz="2400" b="1" dirty="0" smtClean="0"/>
              <a:t>Свердлова.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2071678"/>
            <a:ext cx="39290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Вплоть до 1957 года музей располагал лишь 19 вещевыми экспонатами, среди которых не было ни одного предмета, лично принадлежавшего Свердлову — такие появились в Доме-музее лишь спустя двадцать лет после его открытия. А до тех пор в качестве экспонатов демонстрировались картины и скульптуры, заказываемые местным художникам специально для музея.</a:t>
            </a:r>
            <a:endParaRPr lang="ru-RU" sz="2000" b="1" dirty="0"/>
          </a:p>
        </p:txBody>
      </p:sp>
      <p:pic>
        <p:nvPicPr>
          <p:cNvPr id="4" name="Рисунок 3" descr="mie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643314"/>
            <a:ext cx="4489263" cy="2990972"/>
          </a:xfrm>
          <a:prstGeom prst="rect">
            <a:avLst/>
          </a:prstGeom>
        </p:spPr>
      </p:pic>
      <p:pic>
        <p:nvPicPr>
          <p:cNvPr id="5" name="Рисунок 4" descr="mie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1571612"/>
            <a:ext cx="2500298" cy="1875224"/>
          </a:xfrm>
          <a:prstGeom prst="rect">
            <a:avLst/>
          </a:prstGeom>
        </p:spPr>
      </p:pic>
      <p:pic>
        <p:nvPicPr>
          <p:cNvPr id="6" name="Рисунок 5" descr="mie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72359">
            <a:off x="4225050" y="2056363"/>
            <a:ext cx="2364144" cy="16135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ki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3569" y="214290"/>
            <a:ext cx="88304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Музей истории камнерезного </a:t>
            </a:r>
            <a:r>
              <a:rPr lang="ru-RU" sz="4800" b="1" dirty="0" smtClean="0">
                <a:solidFill>
                  <a:srgbClr val="FF0000"/>
                </a:solidFill>
              </a:rPr>
              <a:t>и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ювелирного искусства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ki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571744"/>
            <a:ext cx="2571736" cy="1928802"/>
          </a:xfrm>
          <a:prstGeom prst="rect">
            <a:avLst/>
          </a:prstGeom>
        </p:spPr>
      </p:pic>
      <p:pic>
        <p:nvPicPr>
          <p:cNvPr id="4" name="Рисунок 3" descr="mki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3143240" cy="2357430"/>
          </a:xfrm>
          <a:prstGeom prst="rect">
            <a:avLst/>
          </a:prstGeom>
        </p:spPr>
      </p:pic>
      <p:pic>
        <p:nvPicPr>
          <p:cNvPr id="2" name="Рисунок 1" descr="mki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214818"/>
            <a:ext cx="3238491" cy="2428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992" y="214290"/>
            <a:ext cx="521497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Музей истории ювелирного и камнерезного искусства Урала — один из трёх «каменных» музеев Екатеринбурга (в этом списке еще фигурируют геологический музей при Горном университете и частный Уральский минералогический музей, известный так же под названием Музей камня). Музей открылся в 1992 году и собрал под своей крышей много интересных и уникальных экспонатов, в том числе созданных мастерами Екатеринбургской императорской гранильной фабрики – ей посвящён отдельный зал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Впрочем, музей интересен не только своими экспозициями. Не менее интересно и само здание, в котором он располагается: это оформленная в классическом стиле усадьба бывшей аптеки Горного ведомства, архитектурный памятник федерального значения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Здание это было построено в двадцатых годах 19 века по проекту самого известного екатеринбургского архитектора Михаила Павловича Малахова</a:t>
            </a:r>
            <a:endParaRPr lang="ru-RU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74324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Фотографический </a:t>
            </a:r>
            <a:r>
              <a:rPr lang="ru-RU" sz="5400" dirty="0" smtClean="0">
                <a:solidFill>
                  <a:srgbClr val="FF0000"/>
                </a:solidFill>
              </a:rPr>
              <a:t>музей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smtClean="0">
                <a:solidFill>
                  <a:srgbClr val="FF0000"/>
                </a:solidFill>
              </a:rPr>
              <a:t>«Дом </a:t>
            </a:r>
            <a:r>
              <a:rPr lang="ru-RU" sz="5400" dirty="0" err="1" smtClean="0">
                <a:solidFill>
                  <a:srgbClr val="FF0000"/>
                </a:solidFill>
              </a:rPr>
              <a:t>Метенкова</a:t>
            </a:r>
            <a:r>
              <a:rPr lang="ru-RU" sz="5400" dirty="0" smtClean="0">
                <a:solidFill>
                  <a:srgbClr val="FF0000"/>
                </a:solidFill>
              </a:rPr>
              <a:t>»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m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71678"/>
            <a:ext cx="8358246" cy="44750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Единственный в мире музей, сочетающий коллекцию кукол и книг. В нем представлено большое количество литературных персонажей, выполненных в виде кукол. Также здесь можно посмотреть редкие детские книги XIX и XX веков. Отличный музей для посещения с детьми.</a:t>
            </a:r>
          </a:p>
          <a:p>
            <a:r>
              <a:rPr lang="ru-RU" sz="3200" b="1" dirty="0" smtClean="0"/>
              <a:t>В этом доме три года снимала жилье семья писателя </a:t>
            </a:r>
            <a:r>
              <a:rPr lang="ru-RU" sz="3200" b="1" dirty="0" err="1" smtClean="0"/>
              <a:t>Мамина-Сибиряка</a:t>
            </a:r>
            <a:r>
              <a:rPr lang="ru-RU" sz="3200" b="1" dirty="0" smtClean="0"/>
              <a:t>. Здесь писатель написал один из первых вариантов романа «Приваловские миллионы», на гонорар от издания которого позже купил дом поблизости.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m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14290"/>
            <a:ext cx="5502956" cy="3800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30003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Фотографический музей «Дом </a:t>
            </a:r>
            <a:r>
              <a:rPr lang="ru-RU" sz="2000" b="1" dirty="0" err="1" smtClean="0"/>
              <a:t>Метенкова</a:t>
            </a:r>
            <a:r>
              <a:rPr lang="ru-RU" sz="2000" b="1" dirty="0" smtClean="0"/>
              <a:t>» открылся 10 августа 1998 года в двухэтажном полукаменном доме на перекрёстке улиц Первомайской и Карла Либкнехта. Открылся в том самом доме, который до революции принадлежал главному </a:t>
            </a:r>
            <a:r>
              <a:rPr lang="ru-RU" sz="2000" b="1" dirty="0" err="1" smtClean="0"/>
              <a:t>фотолетописцу</a:t>
            </a:r>
            <a:r>
              <a:rPr lang="ru-RU" sz="2000" b="1" dirty="0" smtClean="0"/>
              <a:t> всея Урала и почётному гражданину города Екатеринбурга Вениамину Леонтьевичу </a:t>
            </a:r>
            <a:r>
              <a:rPr lang="ru-RU" sz="2000" b="1" dirty="0" err="1" smtClean="0"/>
              <a:t>Метенкову</a:t>
            </a:r>
            <a:r>
              <a:rPr lang="ru-RU" sz="2000" b="1" dirty="0" smtClean="0"/>
              <a:t> (1857-1933).</a:t>
            </a:r>
            <a:endParaRPr lang="ru-RU" sz="2000" b="1" dirty="0"/>
          </a:p>
        </p:txBody>
      </p:sp>
      <p:pic>
        <p:nvPicPr>
          <p:cNvPr id="4" name="Рисунок 3" descr="dm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786190"/>
            <a:ext cx="4687116" cy="291107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23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Музей </a:t>
            </a:r>
            <a:r>
              <a:rPr lang="ru-RU" sz="5400" b="1" dirty="0" smtClean="0">
                <a:solidFill>
                  <a:srgbClr val="FF0000"/>
                </a:solidFill>
              </a:rPr>
              <a:t>ретро-автомобилей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«ETS </a:t>
            </a:r>
            <a:r>
              <a:rPr lang="ru-RU" sz="5400" b="1" dirty="0" err="1" smtClean="0">
                <a:solidFill>
                  <a:srgbClr val="FF0000"/>
                </a:solidFill>
              </a:rPr>
              <a:t>Classic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</a:rPr>
              <a:t>Cars</a:t>
            </a:r>
            <a:r>
              <a:rPr lang="ru-RU" sz="5400" b="1" dirty="0" smtClean="0">
                <a:solidFill>
                  <a:srgbClr val="FF0000"/>
                </a:solidFill>
              </a:rPr>
              <a:t>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muzei-retro-avtomobiley-kolcovo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00240"/>
            <a:ext cx="8572528" cy="463173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37147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Музей создан настоящими ценителями ретро автомобилей. Некоторые собирали свои коллекции десятки лет. За каждым автомобилем и даже велосипедом стоит целая история, каждый экспонат с любовью реставрировали и оберегали. И это отношение ощущается в каждой детали, в самом воздухе. Это прекрасный подарок Екатеринбургу от его жителей.</a:t>
            </a:r>
            <a:endParaRPr lang="ru-RU" sz="2400" b="1" dirty="0"/>
          </a:p>
        </p:txBody>
      </p:sp>
      <p:pic>
        <p:nvPicPr>
          <p:cNvPr id="4" name="Рисунок 3" descr="muzei-retro-avtomobiley-kolcovo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214554"/>
            <a:ext cx="4000496" cy="2426968"/>
          </a:xfrm>
          <a:prstGeom prst="rect">
            <a:avLst/>
          </a:prstGeom>
        </p:spPr>
      </p:pic>
      <p:pic>
        <p:nvPicPr>
          <p:cNvPr id="5" name="Рисунок 4" descr="muzei-retro-avtomobiley-kolcovo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357694"/>
            <a:ext cx="4644776" cy="2337430"/>
          </a:xfrm>
          <a:prstGeom prst="rect">
            <a:avLst/>
          </a:prstGeom>
        </p:spPr>
      </p:pic>
      <p:pic>
        <p:nvPicPr>
          <p:cNvPr id="3" name="Рисунок 2" descr="muzei-retro-avtomobiley-kolcovo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42853"/>
            <a:ext cx="3794821" cy="243184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k-rossiya-moya-istoriya-ekb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81" y="2857496"/>
            <a:ext cx="8542167" cy="38391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2535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Музей «Россия — моя история»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928670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Мультимедийный</a:t>
            </a:r>
            <a:r>
              <a:rPr lang="ru-RU" sz="2000" b="1" dirty="0" smtClean="0"/>
              <a:t> парк — уникальный виртуальный музей, рассчитанный в первую очередь на молодёжь. Сразу же бросается в глаза, что в нём нет ни одного привычного в нашем понимании артефакта. Зато все залы напичканы сенсорными экранами, виртуальными панелями и множеством другого современного оборудования.</a:t>
            </a:r>
            <a:endParaRPr lang="ru-RU" sz="20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74372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Музей истории </a:t>
            </a:r>
            <a:r>
              <a:rPr lang="ru-RU" sz="5400" b="1" dirty="0" smtClean="0">
                <a:solidFill>
                  <a:srgbClr val="FF0000"/>
                </a:solidFill>
              </a:rPr>
              <a:t>спорта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Свердловской области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Vsh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214554"/>
            <a:ext cx="7715272" cy="446039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4000504"/>
            <a:ext cx="49292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Музей истории спорта Свердловской области, временно располагающийся во Дворце игровых видов спорта в Екатеринбурге, предлагает панораму истории регионального спорта с XIX века.</a:t>
            </a:r>
            <a:endParaRPr lang="ru-RU" sz="2400" dirty="0"/>
          </a:p>
        </p:txBody>
      </p:sp>
      <p:pic>
        <p:nvPicPr>
          <p:cNvPr id="4" name="Рисунок 3" descr="DSC_13201-e15295643477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14291"/>
            <a:ext cx="4956124" cy="3447260"/>
          </a:xfrm>
          <a:prstGeom prst="rect">
            <a:avLst/>
          </a:prstGeom>
        </p:spPr>
      </p:pic>
      <p:pic>
        <p:nvPicPr>
          <p:cNvPr id="5" name="Рисунок 4" descr="Vsh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7"/>
            <a:ext cx="3357586" cy="5813135"/>
          </a:xfrm>
          <a:prstGeom prst="rect">
            <a:avLst/>
          </a:prstGeom>
        </p:spPr>
      </p:pic>
      <p:pic>
        <p:nvPicPr>
          <p:cNvPr id="3" name="Рисунок 2" descr="DSC_13391-e1529561207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429132"/>
            <a:ext cx="2428892" cy="216650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zey-sssr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286124"/>
            <a:ext cx="8358214" cy="33391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Музей советского </a:t>
            </a:r>
            <a:r>
              <a:rPr lang="ru-RU" sz="3200" b="1" dirty="0" smtClean="0">
                <a:solidFill>
                  <a:srgbClr val="FF0000"/>
                </a:solidFill>
              </a:rPr>
              <a:t>быта «Сделано </a:t>
            </a:r>
            <a:r>
              <a:rPr lang="ru-RU" sz="3200" b="1" dirty="0" smtClean="0">
                <a:solidFill>
                  <a:srgbClr val="FF0000"/>
                </a:solidFill>
              </a:rPr>
              <a:t>в СССР»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muzey-sssr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00108"/>
            <a:ext cx="2089544" cy="2786058"/>
          </a:xfrm>
          <a:prstGeom prst="rect">
            <a:avLst/>
          </a:prstGeom>
        </p:spPr>
      </p:pic>
      <p:pic>
        <p:nvPicPr>
          <p:cNvPr id="5" name="Рисунок 4" descr="muzey-sssr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857232"/>
            <a:ext cx="2928957" cy="3238523"/>
          </a:xfrm>
          <a:prstGeom prst="rect">
            <a:avLst/>
          </a:prstGeom>
        </p:spPr>
      </p:pic>
      <p:pic>
        <p:nvPicPr>
          <p:cNvPr id="6" name="Рисунок 5" descr="muzey-sssr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785794"/>
            <a:ext cx="2518172" cy="259555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c1_page-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71546"/>
            <a:ext cx="1785950" cy="5611376"/>
          </a:xfrm>
          <a:prstGeom prst="rect">
            <a:avLst/>
          </a:prstGeom>
        </p:spPr>
      </p:pic>
      <p:pic>
        <p:nvPicPr>
          <p:cNvPr id="3" name="Рисунок 2" descr="Doc1_page-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071546"/>
            <a:ext cx="1785950" cy="5585278"/>
          </a:xfrm>
          <a:prstGeom prst="rect">
            <a:avLst/>
          </a:prstGeom>
        </p:spPr>
      </p:pic>
      <p:pic>
        <p:nvPicPr>
          <p:cNvPr id="4" name="Рисунок 3" descr="Doc1_page-0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1071546"/>
            <a:ext cx="1928826" cy="5550416"/>
          </a:xfrm>
          <a:prstGeom prst="rect">
            <a:avLst/>
          </a:prstGeom>
        </p:spPr>
      </p:pic>
      <p:pic>
        <p:nvPicPr>
          <p:cNvPr id="5" name="Рисунок 4" descr="Doc1_page-00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1071546"/>
            <a:ext cx="1857388" cy="5520890"/>
          </a:xfrm>
          <a:prstGeom prst="rect">
            <a:avLst/>
          </a:prstGeom>
        </p:spPr>
      </p:pic>
      <p:pic>
        <p:nvPicPr>
          <p:cNvPr id="6" name="Рисунок 5" descr="Doc1_page-00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082" y="1071546"/>
            <a:ext cx="1643074" cy="55007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142852"/>
            <a:ext cx="89297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Список музеев Екатеринбурга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214422"/>
            <a:ext cx="630615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zey-arhitektury-ekb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9144000" cy="41096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142852"/>
            <a:ext cx="84648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Музей архитектуры и дизайна </a:t>
            </a:r>
            <a:r>
              <a:rPr lang="ru-RU" sz="3600" b="1" dirty="0" err="1" smtClean="0">
                <a:solidFill>
                  <a:srgbClr val="FF0000"/>
                </a:solidFill>
              </a:rPr>
              <a:t>УрГАХУ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29 марта 1975 года при Свердловском архитектурном институте был открыт крупнейший в стране вузовский музей и единственный за пределами Москвы музей по истории архитектуры.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86380" y="357166"/>
            <a:ext cx="350043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Памятник Петру I</a:t>
            </a:r>
            <a:r>
              <a:rPr lang="ru-RU" sz="2400" dirty="0" smtClean="0"/>
              <a:t> перенесен из внутреннего, теперь перекрытого двора на новое место – вместе с крупногабаритной техникой он установлен в </a:t>
            </a:r>
            <a:r>
              <a:rPr lang="ru-RU" sz="2400" b="1" dirty="0" smtClean="0"/>
              <a:t>Историческом сквере</a:t>
            </a:r>
            <a:r>
              <a:rPr lang="ru-RU" sz="2400" dirty="0" smtClean="0"/>
              <a:t>, где вдоль фасадов обновленного комплекса создан миниатюрный индустриальный ландшафтный парк, уже ставший любимым местом отдыха горожан и гостей </a:t>
            </a:r>
            <a:r>
              <a:rPr lang="ru-RU" sz="2400" b="1" dirty="0" smtClean="0">
                <a:hlinkClick r:id="rId2"/>
              </a:rPr>
              <a:t>Екатеринбурга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muzey-arhitektury-ekb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286124"/>
            <a:ext cx="5072098" cy="3381399"/>
          </a:xfrm>
          <a:prstGeom prst="rect">
            <a:avLst/>
          </a:prstGeom>
        </p:spPr>
      </p:pic>
      <p:pic>
        <p:nvPicPr>
          <p:cNvPr id="5" name="Рисунок 4" descr="muzey-arhitektury-ekb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400052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ом-музей П.П.Баж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4422"/>
            <a:ext cx="8215310" cy="54768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214290"/>
            <a:ext cx="8858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Мемориальный дом-музей П.П. Бажова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zhov1-e1518791486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857364"/>
            <a:ext cx="3588638" cy="4786346"/>
          </a:xfrm>
          <a:prstGeom prst="rect">
            <a:avLst/>
          </a:prstGeom>
        </p:spPr>
      </p:pic>
      <p:pic>
        <p:nvPicPr>
          <p:cNvPr id="4" name="Рисунок 3" descr="Bazhov-e15187906953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85860"/>
            <a:ext cx="5214974" cy="3911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58" y="214290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Мемориальный дом-музей Павла Петровича Бажова был открыт в 1969 году. Обстановка в доме была бережно сохранена женой писателя, Валентиной Александровной.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4357694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Постоянная экспозиция трёх комнат и коридора практически полностью состоит из подлинных вещей и с максимальной достоверностью демонстрирует домашний уклад семьи Бажовых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Дому </a:t>
            </a:r>
            <a:r>
              <a:rPr lang="ru-RU" sz="2400" b="1" dirty="0" smtClean="0"/>
              <a:t>больше ста лет, но существенным перестройкам он не подвергался.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zhov2-e1518791560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527" y="214290"/>
            <a:ext cx="4762534" cy="3571900"/>
          </a:xfrm>
          <a:prstGeom prst="rect">
            <a:avLst/>
          </a:prstGeom>
        </p:spPr>
      </p:pic>
      <p:pic>
        <p:nvPicPr>
          <p:cNvPr id="2" name="Рисунок 1" descr="Bazhov4-e15191151629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071810"/>
            <a:ext cx="4762501" cy="3571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3786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Павел Петрович и его семья прожили здесь последние 28 лет. Именно здесь были написаны все его произведения, в том числе знаменитые уральские сказы.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43504" y="3929066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Удивительная гармония и самобытность уральской речи, философская глубина народной фантастики, многослойный культурный подтекст – всё это сделало уральские сказы Бажова уникальным явлением не только русской, но и мировой литературы.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zei-odo-ural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305263"/>
            <a:ext cx="8407476" cy="6338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428604"/>
            <a:ext cx="8152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 smtClean="0"/>
              <a:t>Музей боевой славы Урала</a:t>
            </a:r>
            <a:endParaRPr lang="ru-RU" sz="5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278</TotalTime>
  <Words>970</Words>
  <PresentationFormat>Экран (4:3)</PresentationFormat>
  <Paragraphs>76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Окся</dc:creator>
  <cp:lastModifiedBy>Окся</cp:lastModifiedBy>
  <cp:revision>24</cp:revision>
  <dcterms:created xsi:type="dcterms:W3CDTF">2020-03-31T12:57:10Z</dcterms:created>
  <dcterms:modified xsi:type="dcterms:W3CDTF">2020-03-31T17:46:18Z</dcterms:modified>
</cp:coreProperties>
</file>