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Валерий\Pictures\s120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440159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космос</a:t>
            </a: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636912"/>
            <a:ext cx="6768752" cy="31683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ночном небе в ясную погоду ты можешь наблюдать звезды. С  Земли они кажутся очень далекими и маленькими. Но все, что ты видишь на небе, лишь маленькая часть космоса – пространства, в котором летят тысячи галактик, подобных нашей, со своими солнцами и планетами. Космос бесконечен, и даже в самый сильный телескоп невозможно увидеть, где же его границы.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56784" cy="71075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Уран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5367338"/>
            <a:ext cx="7128792" cy="804862"/>
          </a:xfrm>
        </p:spPr>
        <p:txBody>
          <a:bodyPr>
            <a:noAutofit/>
          </a:bodyPr>
          <a:lstStyle/>
          <a:p>
            <a:r>
              <a:rPr lang="ru-RU" dirty="0" smtClean="0"/>
              <a:t>В 1781г астроном </a:t>
            </a:r>
            <a:r>
              <a:rPr lang="ru-RU" dirty="0" smtClean="0"/>
              <a:t>У</a:t>
            </a:r>
            <a:r>
              <a:rPr lang="ru-RU" dirty="0" smtClean="0"/>
              <a:t>ильям Гершель открыл Уран. Это очень холодная планета.  Он укрыт слоями облаков из гелия, водорода и метана. Каждый полюс Урана 42 года находиться в полной темноте и 42 года непрерывна освещен. То есть 42 года зимы сменяются 42 годами лета.</a:t>
            </a:r>
            <a:endParaRPr lang="ru-RU" dirty="0"/>
          </a:p>
        </p:txBody>
      </p:sp>
      <p:pic>
        <p:nvPicPr>
          <p:cNvPr id="6" name="Рисунок 5" descr="s1200 (4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69" r="1769"/>
          <a:stretch>
            <a:fillRect/>
          </a:stretch>
        </p:blipFill>
        <p:spPr bwMode="auto">
          <a:xfrm>
            <a:off x="1116013" y="1196975"/>
            <a:ext cx="7056437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200800" cy="71075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Нептун</a:t>
            </a:r>
            <a:endParaRPr lang="ru-RU" sz="5400" dirty="0"/>
          </a:p>
        </p:txBody>
      </p:sp>
      <p:pic>
        <p:nvPicPr>
          <p:cNvPr id="5" name="Рисунок 4" descr="cf0ffa37c3004b5b8e850c882d4d6d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81" r="781"/>
          <a:stretch>
            <a:fillRect/>
          </a:stretch>
        </p:blipFill>
        <p:spPr>
          <a:xfrm>
            <a:off x="827088" y="1196975"/>
            <a:ext cx="72009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367338"/>
            <a:ext cx="7200800" cy="804862"/>
          </a:xfrm>
        </p:spPr>
        <p:txBody>
          <a:bodyPr/>
          <a:lstStyle/>
          <a:p>
            <a:r>
              <a:rPr lang="ru-RU" dirty="0" smtClean="0"/>
              <a:t>Нептун восьмая и самая дальняя планета солнечной системы. Планета получила название в честь древнеримского бога моря. Она выглядит как шар из газа льда. Диаметр Нептуна вчетверо больше диаметра Земли.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272808" cy="56673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Луна</a:t>
            </a:r>
            <a:endParaRPr lang="ru-RU" sz="5400" dirty="0"/>
          </a:p>
        </p:txBody>
      </p:sp>
      <p:pic>
        <p:nvPicPr>
          <p:cNvPr id="5" name="Рисунок 4" descr="origina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290" b="11290"/>
          <a:stretch>
            <a:fillRect/>
          </a:stretch>
        </p:blipFill>
        <p:spPr>
          <a:xfrm>
            <a:off x="971550" y="1196975"/>
            <a:ext cx="7272338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5367338"/>
            <a:ext cx="7272808" cy="1158006"/>
          </a:xfrm>
        </p:spPr>
        <p:txBody>
          <a:bodyPr>
            <a:noAutofit/>
          </a:bodyPr>
          <a:lstStyle/>
          <a:p>
            <a:r>
              <a:rPr lang="ru-RU" dirty="0" smtClean="0"/>
              <a:t>Луна это каменный шар размером намного меньше Земли. Она вращается вокруг  нашей планеты. Ученые считают, что Луна образовалась, когда с Землей столкнулась блуждающая планета. Удар был столь сильным, что от незваной пришелицы остались только расплавленные куски, отброшенный обратно в космос. Эти куски сбились и образовали Луну.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Космонавты.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4040188" cy="1266155"/>
          </a:xfrm>
        </p:spPr>
        <p:txBody>
          <a:bodyPr>
            <a:normAutofit fontScale="25000" lnSpcReduction="20000"/>
          </a:bodyPr>
          <a:lstStyle/>
          <a:p>
            <a:r>
              <a:rPr lang="ru-RU" sz="5600" b="0" dirty="0" smtClean="0"/>
              <a:t>Первым человеком покорившим космос был Юрий Алексеевич Гагарин.  Первый в мире полет человека в космическое пространство состоялся 12 апреля 1961 года  Полет продолжался 1 час 48 минут. Корабль «Восток» совершил один оборот вокруг Земли. Полет Гагарина открыл новую эру в истории мировой науки.</a:t>
            </a:r>
          </a:p>
          <a:p>
            <a:endParaRPr lang="ru-RU" dirty="0"/>
          </a:p>
        </p:txBody>
      </p:sp>
      <p:pic>
        <p:nvPicPr>
          <p:cNvPr id="7" name="Содержимое 6" descr="s1200 (5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40127" y="2348879"/>
            <a:ext cx="2674334" cy="377728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836712"/>
            <a:ext cx="4041775" cy="1338163"/>
          </a:xfrm>
        </p:spPr>
        <p:txBody>
          <a:bodyPr>
            <a:noAutofit/>
          </a:bodyPr>
          <a:lstStyle/>
          <a:p>
            <a:r>
              <a:rPr lang="ru-RU" sz="1400" b="0" dirty="0" smtClean="0"/>
              <a:t>Алексей Архипович Леонов.  Во время полета космического корабля «Восход-2» в 1965 году Леонов в специальном скафандре вышел  в открытый космос. Человек был прикреплен к кораблю длинным тросом, иначе он просто улетел бы и уже не смог вернуться.</a:t>
            </a:r>
            <a:endParaRPr lang="ru-RU" sz="1400" b="0" dirty="0"/>
          </a:p>
        </p:txBody>
      </p:sp>
      <p:pic>
        <p:nvPicPr>
          <p:cNvPr id="8" name="Содержимое 7" descr="1353797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29211" y="2174875"/>
            <a:ext cx="2673402" cy="39512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4916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Солнечная система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661248"/>
            <a:ext cx="7859215" cy="1196752"/>
          </a:xfrm>
        </p:spPr>
        <p:txBody>
          <a:bodyPr>
            <a:noAutofit/>
          </a:bodyPr>
          <a:lstStyle/>
          <a:p>
            <a:r>
              <a:rPr lang="ru-RU" dirty="0" smtClean="0"/>
              <a:t>Солнечной системой называют девять планет, которые вращаются по своим планетам вокруг Солнца. Ученые считают, что очень много лет назад в космосе появилось огромное облако из космической пыли и газов. И солнце, и все остальные планеты Солнечной системы образовались из этого вещества. Некоторые планеты расположены ближе к Солнцу: Меркурий, Венера, Земля и Марс. Другие дальше от Солнца: Юпитер, Сатурн, Уран, Нептун .</a:t>
            </a:r>
            <a:endParaRPr lang="ru-RU" dirty="0"/>
          </a:p>
        </p:txBody>
      </p:sp>
      <p:pic>
        <p:nvPicPr>
          <p:cNvPr id="2050" name="Picture 2" descr="C:\Users\Валерий\Pictures\sunsy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992888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04856" cy="720080"/>
          </a:xfrm>
        </p:spPr>
        <p:txBody>
          <a:bodyPr>
            <a:noAutofit/>
          </a:bodyPr>
          <a:lstStyle/>
          <a:p>
            <a:pPr algn="ctr"/>
            <a:r>
              <a:rPr lang="ru-RU" sz="5400" dirty="0"/>
              <a:t>С</a:t>
            </a:r>
            <a:r>
              <a:rPr lang="ru-RU" sz="5400" dirty="0" smtClean="0"/>
              <a:t>олнце</a:t>
            </a:r>
            <a:endParaRPr lang="ru-RU" sz="5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568" y="1268760"/>
            <a:ext cx="7776864" cy="3816424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5229200"/>
            <a:ext cx="7560840" cy="943000"/>
          </a:xfrm>
        </p:spPr>
        <p:txBody>
          <a:bodyPr>
            <a:noAutofit/>
          </a:bodyPr>
          <a:lstStyle/>
          <a:p>
            <a:r>
              <a:rPr lang="ru-RU" dirty="0" smtClean="0"/>
              <a:t>Солнце это звезда, огромный пылающий шар, состоящий из газа. На его поверхности температура 6000 С .  При такой жаре плавиться любое вещество. Жители Земли благодарны Солнцу за то, что оно постоянно дает тепло нашей планете и на Земле бывает такое время года как лето.</a:t>
            </a:r>
            <a:endParaRPr lang="ru-RU" dirty="0"/>
          </a:p>
        </p:txBody>
      </p:sp>
      <p:pic>
        <p:nvPicPr>
          <p:cNvPr id="4098" name="Picture 2" descr="C:\Users\Валерий\Pictures\1543399262_solnce-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776864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88832" cy="648072"/>
          </a:xfrm>
        </p:spPr>
        <p:txBody>
          <a:bodyPr>
            <a:noAutofit/>
          </a:bodyPr>
          <a:lstStyle/>
          <a:p>
            <a:pPr algn="ctr"/>
            <a:r>
              <a:rPr lang="ru-RU" sz="5400" dirty="0"/>
              <a:t>М</a:t>
            </a:r>
            <a:r>
              <a:rPr lang="ru-RU" sz="5400" dirty="0" smtClean="0"/>
              <a:t>еркурий</a:t>
            </a:r>
            <a:endParaRPr lang="ru-RU" sz="5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55576" y="1196752"/>
            <a:ext cx="7488832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367338"/>
            <a:ext cx="7488832" cy="1085998"/>
          </a:xfrm>
        </p:spPr>
        <p:txBody>
          <a:bodyPr>
            <a:noAutofit/>
          </a:bodyPr>
          <a:lstStyle/>
          <a:p>
            <a:r>
              <a:rPr lang="ru-RU" sz="1600" dirty="0" smtClean="0"/>
              <a:t>Меркурий самая маленькая планета (диаметр 4878). Он движется быстрее всех планет солнечной системы. Люди, увидевшие эту планету 2 </a:t>
            </a:r>
            <a:r>
              <a:rPr lang="ru-RU" sz="1600" dirty="0" err="1" smtClean="0"/>
              <a:t>тыс</a:t>
            </a:r>
            <a:r>
              <a:rPr lang="ru-RU" sz="1600" dirty="0" smtClean="0"/>
              <a:t> лет назад, назвали ее в честь  быстроногого бога торговли Меркурия. Днем поверхность планеты раскаляется  </a:t>
            </a:r>
            <a:r>
              <a:rPr lang="ru-RU" sz="1600" dirty="0" err="1" smtClean="0"/>
              <a:t>до+</a:t>
            </a:r>
            <a:r>
              <a:rPr lang="ru-RU" sz="1600" dirty="0" smtClean="0"/>
              <a:t> 430С, а ночью промерзает до- 180 С.</a:t>
            </a:r>
            <a:endParaRPr lang="ru-RU" sz="1600" dirty="0"/>
          </a:p>
        </p:txBody>
      </p:sp>
      <p:pic>
        <p:nvPicPr>
          <p:cNvPr id="5122" name="Picture 2" descr="C:\Users\Валерий\Pictures\merkurii-v-domah-goroskopa-vliyanie-planeti-na-raznie-sferi.2206.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48883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416824" cy="71075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Венера</a:t>
            </a:r>
            <a:endParaRPr lang="ru-RU" sz="5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5696" y="1052736"/>
            <a:ext cx="576064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367338"/>
            <a:ext cx="7416824" cy="804862"/>
          </a:xfrm>
        </p:spPr>
        <p:txBody>
          <a:bodyPr/>
          <a:lstStyle/>
          <a:p>
            <a:r>
              <a:rPr lang="ru-RU" dirty="0" smtClean="0"/>
              <a:t>Венера получила свое название в честь римской богини любви и красоты.  И это не случайно.  На небе она сияет ярче всех  звезд и хорошо видна невооруженным глазом.  По размерам Венера лишь немного меньше Земли, температура на ней +500С.</a:t>
            </a:r>
            <a:endParaRPr lang="ru-RU" dirty="0"/>
          </a:p>
        </p:txBody>
      </p:sp>
      <p:pic>
        <p:nvPicPr>
          <p:cNvPr id="6146" name="Picture 2" descr="C:\Users\Валерий\Pictures\the-terrifying-things-that-would-happen-if-nasa-sent-a-human-to-ven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619268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200800" cy="72008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Земля</a:t>
            </a:r>
            <a:endParaRPr lang="ru-RU" sz="5400" dirty="0"/>
          </a:p>
        </p:txBody>
      </p:sp>
      <p:pic>
        <p:nvPicPr>
          <p:cNvPr id="5" name="Рисунок 4" descr="s1200 (3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735" b="4735"/>
          <a:stretch>
            <a:fillRect/>
          </a:stretch>
        </p:blipFill>
        <p:spPr>
          <a:xfrm>
            <a:off x="971550" y="1268413"/>
            <a:ext cx="7272338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5367338"/>
            <a:ext cx="7272808" cy="804862"/>
          </a:xfrm>
        </p:spPr>
        <p:txBody>
          <a:bodyPr/>
          <a:lstStyle/>
          <a:p>
            <a:r>
              <a:rPr lang="ru-RU" dirty="0" smtClean="0"/>
              <a:t>Это наша планета Земля—огромный шар, состоящий из горных пород и металлов, покрытый водой и почвой.  Океаны, моря и материки расположены на ее поверхности.  Главное отличие Земли от других планет состоит в том, что на Земле  есть жизнь.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16824" cy="71075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Марс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5367338"/>
            <a:ext cx="7344816" cy="1085998"/>
          </a:xfrm>
        </p:spPr>
        <p:txBody>
          <a:bodyPr>
            <a:noAutofit/>
          </a:bodyPr>
          <a:lstStyle/>
          <a:p>
            <a:r>
              <a:rPr lang="ru-RU" dirty="0" smtClean="0"/>
              <a:t>Марс – планета вдвое меньше Земли. На его поверхности находиться большое количество пыли, напоминающей ржавчину.  Поэтому Марс  с Земли кажется красным,  и люди зовут его «красной планетой». Воздух на Марсе не похож на земной,  и человек дышать им не может. Из-за  постоянных бурь небо этой планеты выглядит розовым. На Марсе есть большие пустыни, глубокие каньоны и гигантские вулканы.</a:t>
            </a:r>
            <a:endParaRPr lang="ru-RU" dirty="0"/>
          </a:p>
        </p:txBody>
      </p:sp>
      <p:pic>
        <p:nvPicPr>
          <p:cNvPr id="7" name="Рисунок 6" descr="maxresdefaul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93" r="293"/>
          <a:stretch>
            <a:fillRect/>
          </a:stretch>
        </p:blipFill>
        <p:spPr bwMode="auto">
          <a:xfrm>
            <a:off x="971550" y="1268413"/>
            <a:ext cx="7344866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488832" cy="71075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Юпитер</a:t>
            </a:r>
            <a:endParaRPr lang="ru-RU" sz="5400" dirty="0"/>
          </a:p>
        </p:txBody>
      </p:sp>
      <p:pic>
        <p:nvPicPr>
          <p:cNvPr id="5" name="Рисунок 4" descr="maxresdefault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17" b="1617"/>
          <a:stretch>
            <a:fillRect/>
          </a:stretch>
        </p:blipFill>
        <p:spPr>
          <a:xfrm>
            <a:off x="684213" y="1268413"/>
            <a:ext cx="7559675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7560840" cy="804862"/>
          </a:xfrm>
        </p:spPr>
        <p:txBody>
          <a:bodyPr>
            <a:noAutofit/>
          </a:bodyPr>
          <a:lstStyle/>
          <a:p>
            <a:r>
              <a:rPr lang="ru-RU" dirty="0" smtClean="0"/>
              <a:t>Юпитер самая яркая планета ее легко найти в ночном небе. Как и вокруг всех газообразных планет, вокруг Юпитера имеются кольца, но они так тонки, что их трудно заметить.  Поверхность этой планеты покрыта красными и желтыми вихревыми облаками.  Красные и белые пятна в облаках Юпитера – это бури,  наибольшая из которых называется Большим Красным Пятном.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20688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Сатурн</a:t>
            </a:r>
            <a:endParaRPr lang="ru-RU" sz="5400" dirty="0"/>
          </a:p>
        </p:txBody>
      </p:sp>
      <p:pic>
        <p:nvPicPr>
          <p:cNvPr id="5" name="Рисунок 4" descr="saturn-saturn-planeta-kosmo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872" b="6872"/>
          <a:stretch>
            <a:fillRect/>
          </a:stretch>
        </p:blipFill>
        <p:spPr>
          <a:xfrm>
            <a:off x="684213" y="1196975"/>
            <a:ext cx="76327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7488832" cy="804862"/>
          </a:xfrm>
        </p:spPr>
        <p:txBody>
          <a:bodyPr>
            <a:normAutofit/>
          </a:bodyPr>
          <a:lstStyle/>
          <a:p>
            <a:r>
              <a:rPr lang="ru-RU" dirty="0" smtClean="0"/>
              <a:t>Планету Сатурн  легко узнать по светящимся кольцам.  Внутри Сатурн состоит из газов – это самая легкая планета Солнечной системы.  Благодаря своим загадочным ярким кольцам Сатурн издавна считается самой красивой и необычной планетой Солнечной системы.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743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космос</vt:lpstr>
      <vt:lpstr>Солнечная система</vt:lpstr>
      <vt:lpstr>Солнце</vt:lpstr>
      <vt:lpstr>Меркурий</vt:lpstr>
      <vt:lpstr>Венера</vt:lpstr>
      <vt:lpstr>Земля</vt:lpstr>
      <vt:lpstr>Марс</vt:lpstr>
      <vt:lpstr>Юпитер</vt:lpstr>
      <vt:lpstr>Сатурн</vt:lpstr>
      <vt:lpstr>Уран</vt:lpstr>
      <vt:lpstr>Нептун</vt:lpstr>
      <vt:lpstr>Луна</vt:lpstr>
      <vt:lpstr>Космонавты.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</dc:title>
  <dc:creator>Валерий</dc:creator>
  <cp:lastModifiedBy>Валерий</cp:lastModifiedBy>
  <cp:revision>37</cp:revision>
  <dcterms:created xsi:type="dcterms:W3CDTF">2020-04-21T16:51:20Z</dcterms:created>
  <dcterms:modified xsi:type="dcterms:W3CDTF">2020-04-27T09:09:39Z</dcterms:modified>
</cp:coreProperties>
</file>