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EEA"/>
    <a:srgbClr val="FFFFFF"/>
    <a:srgbClr val="385592"/>
    <a:srgbClr val="9F9289"/>
    <a:srgbClr val="E2DEDB"/>
    <a:srgbClr val="F1F1F1"/>
    <a:srgbClr val="003374"/>
    <a:srgbClr val="3A5896"/>
    <a:srgbClr val="173A8D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6" r="49815" b="39424"/>
          <a:stretch/>
        </p:blipFill>
        <p:spPr>
          <a:xfrm flipH="1">
            <a:off x="-1" y="0"/>
            <a:ext cx="5020733" cy="11857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39506" r="49815" b="39424"/>
          <a:stretch/>
        </p:blipFill>
        <p:spPr>
          <a:xfrm rot="10800000" flipH="1">
            <a:off x="5020574" y="0"/>
            <a:ext cx="4123426" cy="11857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822"/>
            <a:ext cx="788670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r="1277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61118" y="1830937"/>
            <a:ext cx="3187581" cy="3187581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7404" y="2001496"/>
            <a:ext cx="2855007" cy="2855007"/>
          </a:xfrm>
          <a:prstGeom prst="ellipse">
            <a:avLst/>
          </a:prstGeom>
          <a:solidFill>
            <a:schemeClr val="bg1">
              <a:alpha val="81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37204" y="3407143"/>
            <a:ext cx="346959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Аппликация</a:t>
            </a:r>
          </a:p>
          <a:p>
            <a:r>
              <a:rPr lang="ru-RU" sz="36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«Ракета»</a:t>
            </a:r>
          </a:p>
          <a:p>
            <a:r>
              <a:rPr lang="ru-RU" sz="20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(разными способами</a:t>
            </a:r>
          </a:p>
          <a:p>
            <a:r>
              <a:rPr lang="ru-RU" sz="2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техниками</a:t>
            </a:r>
            <a:r>
              <a:rPr lang="ru-RU" sz="20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2707" y="5747100"/>
            <a:ext cx="4009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Выполнила: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Беспалова Анастасия Вячеславовна,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в</a:t>
            </a:r>
            <a:r>
              <a:rPr lang="ru-RU" b="1" dirty="0" smtClean="0">
                <a:solidFill>
                  <a:schemeClr val="bg1"/>
                </a:solidFill>
              </a:rPr>
              <a:t>оспитатель.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713">
        <p:split orient="vert"/>
      </p:transition>
    </mc:Choice>
    <mc:Fallback>
      <p:transition spd="slow" advTm="171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Аппликация «Ракета»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031" y="1547446"/>
            <a:ext cx="83116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 дню какого-то праздника с детками изготавливают различные поделки. На 8 марта — открытки с цветами, на Новый год — поделки снеговиков и елочек, а на День космонавтики символично — ракету.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несколько техник изготовления ракеты из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бумаги, картона и других подручных материалов.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Изготовить такую поделку не составит труда даже дошкольнику, главное — вовремя помочь и подсказать, как правильно делать.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40"/>
    </mc:Choice>
    <mc:Fallback>
      <p:transition spd="slow" advTm="19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779" y="118943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Ракета в технике «Оригами»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54769" y="1324707"/>
            <a:ext cx="4407877" cy="5427785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b="0" dirty="0">
                <a:latin typeface="Times New Roman" pitchFamily="18" charset="0"/>
                <a:cs typeface="Times New Roman" pitchFamily="18" charset="0"/>
              </a:rPr>
              <a:t>Для изготовления возьмем бумагу в форме квадрата, чтобы поделка получилась более интересной, можно взять бумагу разного цвета</a:t>
            </a: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b="0" dirty="0">
                <a:latin typeface="Times New Roman" pitchFamily="18" charset="0"/>
                <a:cs typeface="Times New Roman" pitchFamily="18" charset="0"/>
              </a:rPr>
              <a:t>Как показано на первой картинке, складываем лист пополам по вертикали и горизонтали, чтобы обозначить центральные линии.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b="0" dirty="0">
                <a:latin typeface="Times New Roman" pitchFamily="18" charset="0"/>
                <a:cs typeface="Times New Roman" pitchFamily="18" charset="0"/>
              </a:rPr>
              <a:t>Верхнюю часть сгибаем так, как на втором фото. Разворачиваем листок и сгибаем углы к центру. Загибаем боковые стороны к середине по вертикали. Отгибаем немного крылья в сторону. Разворачиваем поделку, и ракета наша готова, можно сделать ее на палочке для эффекта полета.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b="0" dirty="0">
                <a:latin typeface="Times New Roman" pitchFamily="18" charset="0"/>
                <a:cs typeface="Times New Roman" pitchFamily="18" charset="0"/>
              </a:rPr>
              <a:t>Такое занятие развивает мелкую моторику рук, что позитивно влияет на развитие маленького организма. И хороший вариант занять детей полезными поделками</a:t>
            </a:r>
            <a:r>
              <a:rPr lang="ru-RU" sz="56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https://i1.wp.com/dekormyhome.ru/wp-content/uploads/2019/05/bdb3c9aa9aec36223d079a84ce82e7bc.gif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1301261"/>
            <a:ext cx="4267200" cy="541606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081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14"/>
    </mc:Choice>
    <mc:Fallback>
      <p:transition spd="slow" advTm="31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564" y="0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Ракета в технике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«Оригами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6395" y="1235686"/>
            <a:ext cx="7892835" cy="823912"/>
          </a:xfrm>
        </p:spPr>
        <p:txBody>
          <a:bodyPr>
            <a:normAutofit fontScale="92500"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Ещё один вариант изготовления ракеты в технике «Оригами». Такая ракета получится объёмной, ведь её можно надуть!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39815"/>
            <a:ext cx="4654062" cy="465579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" y="2145322"/>
            <a:ext cx="3974123" cy="448993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41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1"/>
    </mc:Choice>
    <mc:Fallback>
      <p:transition spd="slow" advTm="11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1" y="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Аппликация «Ракета»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062" y="1395046"/>
            <a:ext cx="8932984" cy="150055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Для этой аппликации Вам понадобится: цветная бумага, цветной картон, клей, ножницы, карандаш.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Необходимо нарисовать детали ракеты на цветной бумаге и выстригаем их (если ребёнок уже умеет выстригать, то дать ему это сделать самостоятельно).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Собираем ракету из деталей и приклеиваем её на лист картона. По желанию можно украсить фон звёздами и планетами.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https://i1.wp.com/gotovim7e.ru/wp-content/uploads/2019/03/%D0%BF%D0%BE%D0%B4%D0%B5%D0%BB%D0%BA%D0%B0-%D1%80%D0%B0%D0%BA%D0%B5%D1%82%D0%B0-%D0%B8%D0%B7-%D0%B1%D1%83%D0%BC%D0%B0%D0%B3%D0%B8-1.jpeg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10470" r="9936" b="7480"/>
          <a:stretch/>
        </p:blipFill>
        <p:spPr bwMode="auto">
          <a:xfrm>
            <a:off x="501285" y="2919046"/>
            <a:ext cx="3868737" cy="3387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7" descr="https://i2.wp.com/gotovim7e.ru/wp-content/uploads/2019/03/%D0%BF%D0%BE%D0%B4%D0%B5%D0%BB%D0%BA%D0%B0-%D1%80%D0%B0%D0%BA%D0%B5%D1%82%D0%B0-%D0%B8%D0%B7-%D0%B1%D1%83%D0%BC%D0%B0%D0%B3%D0%B8-2.jpeg"/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2883877"/>
            <a:ext cx="4460631" cy="345244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628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06"/>
    </mc:Choice>
    <mc:Fallback>
      <p:transition spd="slow" advTm="16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394" y="-105508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Ракета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картонной втулки 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цветной бумаги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1" y="1500554"/>
            <a:ext cx="2086708" cy="515815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Если за основу взять картонную втулку, то можно сделать множество интересных детских поделок. Сегодня мы на основе этого материала смастерим ракету, показанную в данном мастер-классе.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Для создания такой ракеты возьмем: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картонную втулку;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бумагу черного, синего, красного, серого цвета;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ножницы с циркулем;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клей ПВА;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дырокол;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оранжевую пряжу. </a:t>
            </a:r>
          </a:p>
          <a:p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8" y="1406768"/>
            <a:ext cx="6545353" cy="529883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882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81"/>
    </mc:Choice>
    <mc:Fallback>
      <p:transition spd="slow" advTm="16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118" y="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«Летающая» ракета на палочке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415" y="2461846"/>
            <a:ext cx="1790151" cy="27432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Ещё один способ сделать ракету – это сделать её «летающей».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Ваш ребёнок будет в восторге!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А делается она очень легко. Убедитесь сами)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5" y="1348465"/>
            <a:ext cx="6949842" cy="52633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025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81"/>
    </mc:Choice>
    <mc:Fallback>
      <p:transition spd="slow" advTm="15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226" y="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способы.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8118" y="1106733"/>
            <a:ext cx="7916282" cy="823912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Есть ещё множество техник, способов и вариантов сделать ракету. Вот некоторые из них: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42" y="2016378"/>
            <a:ext cx="2520828" cy="24838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496" y="4500195"/>
            <a:ext cx="211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Ракета из бутылки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74" y="2016377"/>
            <a:ext cx="2319534" cy="24838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13160" y="4500195"/>
            <a:ext cx="233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Ракета из пластилина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4615" r="2136"/>
          <a:stretch/>
        </p:blipFill>
        <p:spPr>
          <a:xfrm>
            <a:off x="6482861" y="2016379"/>
            <a:ext cx="1957753" cy="2483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82861" y="4500194"/>
            <a:ext cx="205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Большая ракета-домик из картона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4799" y="5146525"/>
            <a:ext cx="8675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Делайте по образцам и схемам, или выдумывайте сами свои собственные ракеты. Ведь не важно, какой она будет. Важнее сам процесс! Творчество развивает Ваших деток, а это самое главное. Играйте с удовольствием!</a:t>
            </a:r>
          </a:p>
          <a:p>
            <a:endParaRPr lang="ru-RU" dirty="0"/>
          </a:p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24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38"/>
    </mc:Choice>
    <mc:Fallback>
      <p:transition spd="slow" advTm="14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3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.2|1.7|1.1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2.8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|1|1.6|0.9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0.9|0.7|0.8|0.7|0.9|0.6|0.6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1|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.6|0.8|1.4|0.7|1|0.8|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</TotalTime>
  <Words>480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 Аппликация «Ракета»</vt:lpstr>
      <vt:lpstr>Ракета в технике «Оригами»</vt:lpstr>
      <vt:lpstr>Ракета в технике «Оригами»</vt:lpstr>
      <vt:lpstr>Аппликация «Ракета»</vt:lpstr>
      <vt:lpstr>Ракета из картонной втулки и цветной бумаги</vt:lpstr>
      <vt:lpstr>«Летающая» ракета на палочке</vt:lpstr>
      <vt:lpstr>Другие способы.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79022671371</cp:lastModifiedBy>
  <cp:revision>46</cp:revision>
  <dcterms:created xsi:type="dcterms:W3CDTF">2016-11-18T14:12:19Z</dcterms:created>
  <dcterms:modified xsi:type="dcterms:W3CDTF">2020-04-07T11:48:47Z</dcterms:modified>
</cp:coreProperties>
</file>