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0"/>
  </p:handout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DEEA"/>
    <a:srgbClr val="FFFFFF"/>
    <a:srgbClr val="385592"/>
    <a:srgbClr val="9F9289"/>
    <a:srgbClr val="E2DEDB"/>
    <a:srgbClr val="F1F1F1"/>
    <a:srgbClr val="003374"/>
    <a:srgbClr val="3A5896"/>
    <a:srgbClr val="173A8D"/>
    <a:srgbClr val="1D3C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5987" autoAdjust="0"/>
    <p:restoredTop sz="94660"/>
  </p:normalViewPr>
  <p:slideViewPr>
    <p:cSldViewPr snapToGrid="0">
      <p:cViewPr>
        <p:scale>
          <a:sx n="81" d="100"/>
          <a:sy n="81" d="100"/>
        </p:scale>
        <p:origin x="-103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3804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8456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8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94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506" r="49815" b="39424"/>
          <a:stretch/>
        </p:blipFill>
        <p:spPr>
          <a:xfrm flipH="1">
            <a:off x="-1" y="0"/>
            <a:ext cx="5020733" cy="118570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t>4/7/2020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69" t="39506" r="49815" b="39424"/>
          <a:stretch/>
        </p:blipFill>
        <p:spPr>
          <a:xfrm rot="10800000" flipH="1">
            <a:off x="5020574" y="0"/>
            <a:ext cx="4123426" cy="118570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64822"/>
            <a:ext cx="7886700" cy="10472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4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7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70" r="1277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2961118" y="1830937"/>
            <a:ext cx="3187581" cy="3187581"/>
          </a:xfrm>
          <a:prstGeom prst="ellipse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127404" y="2001496"/>
            <a:ext cx="2855007" cy="2855007"/>
          </a:xfrm>
          <a:prstGeom prst="ellipse">
            <a:avLst/>
          </a:prstGeom>
          <a:solidFill>
            <a:schemeClr val="bg1">
              <a:alpha val="81000"/>
            </a:schemeClr>
          </a:solidFill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837204" y="3407143"/>
            <a:ext cx="3469592" cy="7883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Аппликация</a:t>
            </a:r>
          </a:p>
          <a:p>
            <a:r>
              <a:rPr lang="ru-RU" sz="3600" b="1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«Ракета»</a:t>
            </a:r>
          </a:p>
          <a:p>
            <a:r>
              <a:rPr lang="ru-RU" sz="2000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(разными способами</a:t>
            </a:r>
          </a:p>
          <a:p>
            <a:r>
              <a:rPr lang="ru-RU" sz="200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000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техниками</a:t>
            </a:r>
            <a:r>
              <a:rPr lang="ru-RU" sz="2000" dirty="0" smtClean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endParaRPr lang="en-US" sz="200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372707" y="5747100"/>
            <a:ext cx="40090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</a:rPr>
              <a:t>Выполнила:</a:t>
            </a:r>
          </a:p>
          <a:p>
            <a:pPr algn="r"/>
            <a:r>
              <a:rPr lang="ru-RU" b="1" dirty="0" smtClean="0">
                <a:solidFill>
                  <a:schemeClr val="bg1"/>
                </a:solidFill>
              </a:rPr>
              <a:t>Беспалова Анастасия Вячеславовна,</a:t>
            </a:r>
          </a:p>
          <a:p>
            <a:pPr algn="r"/>
            <a:r>
              <a:rPr lang="ru-RU" b="1" dirty="0">
                <a:solidFill>
                  <a:schemeClr val="bg1"/>
                </a:solidFill>
              </a:rPr>
              <a:t>в</a:t>
            </a:r>
            <a:r>
              <a:rPr lang="ru-RU" b="1" dirty="0" smtClean="0">
                <a:solidFill>
                  <a:schemeClr val="bg1"/>
                </a:solidFill>
              </a:rPr>
              <a:t>оспитатель.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6521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1713">
        <p:split orient="vert"/>
      </p:transition>
    </mc:Choice>
    <mc:Fallback>
      <p:transition spd="slow" advTm="1713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 </a:t>
            </a:r>
            <a:r>
              <a:rPr lang="ru-RU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Аппликация «Ракета»</a:t>
            </a:r>
            <a:endParaRPr lang="en-US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2031" y="1547446"/>
            <a:ext cx="831166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Всегда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ко дню какого-то праздника с детками изготавливают различные поделки. На 8 марта — открытки с цветами, на Новый год — поделки снеговиков и елочек, а на День космонавтики символично — ракету.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Рассмотрим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несколько техник изготовления ракеты из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бумаги, картона и других подручных материалов.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indent="457200" algn="just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Изготовить такую поделку не составит труда даже дошкольнику, главное — вовремя помочь и подсказать, как правильно делать.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729272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940"/>
    </mc:Choice>
    <mc:Fallback>
      <p:transition spd="slow" advTm="199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7779" y="118943"/>
            <a:ext cx="78867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Ракета в технике «Оригами»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54769" y="1324707"/>
            <a:ext cx="4407877" cy="5427785"/>
          </a:xfrm>
        </p:spPr>
        <p:txBody>
          <a:bodyPr>
            <a:normAutofit fontScale="325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0" dirty="0">
                <a:latin typeface="Times New Roman" pitchFamily="18" charset="0"/>
                <a:cs typeface="Times New Roman" pitchFamily="18" charset="0"/>
              </a:rPr>
              <a:t>Для изготовления возьмем бумагу в форме квадрата, чтобы поделка получилась более интересной, можно взять бумагу разного цвета</a:t>
            </a:r>
            <a:r>
              <a:rPr lang="ru-RU" sz="5600" b="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0" dirty="0">
                <a:latin typeface="Times New Roman" pitchFamily="18" charset="0"/>
                <a:cs typeface="Times New Roman" pitchFamily="18" charset="0"/>
              </a:rPr>
              <a:t>Как показано на первой картинке, складываем лист пополам по вертикали и горизонтали, чтобы обозначить центральные линии.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0" dirty="0">
                <a:latin typeface="Times New Roman" pitchFamily="18" charset="0"/>
                <a:cs typeface="Times New Roman" pitchFamily="18" charset="0"/>
              </a:rPr>
              <a:t>Верхнюю часть сгибаем так, как на втором фото. Разворачиваем листок и сгибаем углы к центру. Загибаем боковые стороны к середине по вертикали. Отгибаем немного крылья в сторону. Разворачиваем поделку, и ракета наша готова, можно сделать ее на палочке для эффекта полета.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5600" b="0" dirty="0">
                <a:latin typeface="Times New Roman" pitchFamily="18" charset="0"/>
                <a:cs typeface="Times New Roman" pitchFamily="18" charset="0"/>
              </a:rPr>
              <a:t>Такое занятие развивает мелкую моторику рук, что позитивно влияет на развитие маленького организма. И хороший вариант занять детей полезными поделками</a:t>
            </a:r>
            <a:r>
              <a:rPr lang="ru-RU" sz="5600" b="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5600" b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Объект 6" descr="https://i1.wp.com/dekormyhome.ru/wp-content/uploads/2019/05/bdb3c9aa9aec36223d079a84ce82e7bc.gif"/>
          <p:cNvPicPr>
            <a:picLocks noGrp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08" y="1301261"/>
            <a:ext cx="4267200" cy="5416061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208171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114"/>
    </mc:Choice>
    <mc:Fallback>
      <p:transition spd="slow" advTm="311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1564" y="0"/>
            <a:ext cx="7886700" cy="1325563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Ракета в технике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«Оригами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6395" y="1235686"/>
            <a:ext cx="7892835" cy="823912"/>
          </a:xfrm>
        </p:spPr>
        <p:txBody>
          <a:bodyPr>
            <a:normAutofit fontScale="92500"/>
          </a:bodyPr>
          <a:lstStyle/>
          <a:p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Ещё один вариант изготовления ракеты в технике «Оригами». Такая ракета получится объёмной, ведь её можно надуть!</a:t>
            </a:r>
            <a:endParaRPr lang="ru-RU" b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2039815"/>
            <a:ext cx="4654062" cy="4655794"/>
          </a:xfrm>
        </p:spPr>
      </p:pic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76" y="2145322"/>
            <a:ext cx="3974123" cy="4489939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764169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931"/>
    </mc:Choice>
    <mc:Fallback>
      <p:transition spd="slow" advTm="119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5011" y="0"/>
            <a:ext cx="78867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Аппликация «Ракета»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062" y="1395046"/>
            <a:ext cx="8932984" cy="1500554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Для этой аппликации Вам понадобится: цветная бумага, цветной картон, клей, ножницы, карандаш.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Необходимо нарисовать детали ракеты на цветной бумаге и выстригаем их (если ребёнок уже умеет выстригать, то дать ему это сделать самостоятельно).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Собираем ракету из деталей и приклеиваем её на лист картона. По желанию можно украсить фон звёздами и планетами.</a:t>
            </a:r>
            <a:endParaRPr lang="ru-RU" sz="1600" b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Объект 6" descr="https://i1.wp.com/gotovim7e.ru/wp-content/uploads/2019/03/%D0%BF%D0%BE%D0%B4%D0%B5%D0%BB%D0%BA%D0%B0-%D1%80%D0%B0%D0%BA%D0%B5%D1%82%D0%B0-%D0%B8%D0%B7-%D0%B1%D1%83%D0%BC%D0%B0%D0%B3%D0%B8-1.jpeg"/>
          <p:cNvPicPr>
            <a:picLocks noGrp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4" t="10470" r="9936" b="7480"/>
          <a:stretch/>
        </p:blipFill>
        <p:spPr bwMode="auto">
          <a:xfrm>
            <a:off x="501285" y="2919046"/>
            <a:ext cx="3868737" cy="338796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Объект 7" descr="https://i2.wp.com/gotovim7e.ru/wp-content/uploads/2019/03/%D0%BF%D0%BE%D0%B4%D0%B5%D0%BB%D0%BA%D0%B0-%D1%80%D0%B0%D0%BA%D0%B5%D1%82%D0%B0-%D0%B8%D0%B7-%D0%B1%D1%83%D0%BC%D0%B0%D0%B3%D0%B8-2.jpeg"/>
          <p:cNvPicPr>
            <a:picLocks noGrp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184" y="2883877"/>
            <a:ext cx="4460631" cy="3452446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062840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406"/>
    </mc:Choice>
    <mc:Fallback>
      <p:transition spd="slow" advTm="164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6394" y="-105508"/>
            <a:ext cx="78867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Ракета </a:t>
            </a:r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из картонной втулки и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цветной бумаги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1" y="1500554"/>
            <a:ext cx="2086708" cy="5158154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Если за основу взять картонную втулку, то можно сделать множество интересных детских поделок. Сегодня мы на основе этого материала смастерим ракету, показанную в данном мастер-классе.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Для создания такой ракеты возьмем: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картонную втулку;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бумагу черного, синего, красного, серого цвета;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ножницы с циркулем;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клей ПВА;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дырокол;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ru-RU" sz="1400" b="0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1400" b="0" dirty="0">
                <a:latin typeface="Times New Roman" pitchFamily="18" charset="0"/>
                <a:cs typeface="Times New Roman" pitchFamily="18" charset="0"/>
              </a:rPr>
              <a:t>оранжевую пряжу. </a:t>
            </a:r>
          </a:p>
          <a:p>
            <a:endParaRPr lang="ru-RU" b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78" y="1406768"/>
            <a:ext cx="6545353" cy="5298831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388251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081"/>
    </mc:Choice>
    <mc:Fallback>
      <p:transition spd="slow" advTm="160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8118" y="0"/>
            <a:ext cx="78867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«Летающая» ракета на палочке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1415" y="2461846"/>
            <a:ext cx="1790151" cy="2743200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Ещё один способ сделать ракету – это сделать её «летающей».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Ваш ребёнок будет в восторге! 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1600" b="0" dirty="0" smtClean="0">
                <a:latin typeface="Times New Roman" pitchFamily="18" charset="0"/>
                <a:cs typeface="Times New Roman" pitchFamily="18" charset="0"/>
              </a:rPr>
              <a:t>А делается она очень легко. Убедитесь сами)</a:t>
            </a:r>
            <a:endParaRPr lang="ru-RU" sz="1600" b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35" y="1348465"/>
            <a:ext cx="6949842" cy="5263350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302526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281"/>
    </mc:Choice>
    <mc:Fallback>
      <p:transition spd="slow" advTm="152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226" y="0"/>
            <a:ext cx="78867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Другие способы.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8118" y="1106733"/>
            <a:ext cx="7916282" cy="823912"/>
          </a:xfrm>
        </p:spPr>
        <p:txBody>
          <a:bodyPr>
            <a:normAutofit/>
          </a:bodyPr>
          <a:lstStyle/>
          <a:p>
            <a:r>
              <a:rPr lang="ru-RU" sz="1800" b="0" dirty="0" smtClean="0">
                <a:latin typeface="Times New Roman" pitchFamily="18" charset="0"/>
                <a:cs typeface="Times New Roman" pitchFamily="18" charset="0"/>
              </a:rPr>
              <a:t>Есть ещё множество техник, способов и вариантов сделать ракету. Вот некоторые из них:</a:t>
            </a:r>
            <a:endParaRPr lang="ru-RU" sz="1800" b="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342" y="2016378"/>
            <a:ext cx="2520828" cy="248381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67496" y="4500195"/>
            <a:ext cx="211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Ракета из бутылки</a:t>
            </a:r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7174" y="2016377"/>
            <a:ext cx="2319534" cy="248381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613160" y="4500195"/>
            <a:ext cx="2332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Ракета из пластилина</a:t>
            </a:r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90" t="4615" r="2136"/>
          <a:stretch/>
        </p:blipFill>
        <p:spPr>
          <a:xfrm>
            <a:off x="6482861" y="2016379"/>
            <a:ext cx="1957753" cy="248381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482861" y="4500194"/>
            <a:ext cx="20515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Большая ракета-домик из картона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304799" y="5146525"/>
            <a:ext cx="867507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Делайте по образцам и схемам, или выдумывайте сами свои собственные ракеты. Ведь не важно, какой она будет. Важнее сам процесс! Творчество развивает Ваших деток, а это самое главное. Играйте с удовольствием!</a:t>
            </a:r>
          </a:p>
          <a:p>
            <a:endParaRPr lang="ru-RU" dirty="0"/>
          </a:p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352413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838"/>
    </mc:Choice>
    <mc:Fallback>
      <p:transition spd="slow" advTm="148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11" grpId="0"/>
      <p:bldP spid="13" grpId="0"/>
      <p:bldP spid="15" grpId="0"/>
      <p:bldP spid="1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4|1.2|1.7|1.1|6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1|2.8|1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1.8|1|1.6|0.9|0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2|0.9|0.7|0.8|0.7|0.9|0.6|0.6|0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2|1.1|0.8|0.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0.9|1.6|0.8|1.4|0.7|1|0.8|1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466</TotalTime>
  <Words>480</Words>
  <Application>Microsoft Office PowerPoint</Application>
  <PresentationFormat>Экран (4:3)</PresentationFormat>
  <Paragraphs>42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Office Theme</vt:lpstr>
      <vt:lpstr>Презентация PowerPoint</vt:lpstr>
      <vt:lpstr> Аппликация «Ракета»</vt:lpstr>
      <vt:lpstr>Ракета в технике «Оригами»</vt:lpstr>
      <vt:lpstr>Ракета в технике «Оригами»</vt:lpstr>
      <vt:lpstr>Аппликация «Ракета»</vt:lpstr>
      <vt:lpstr>Ракета из картонной втулки и цветной бумаги</vt:lpstr>
      <vt:lpstr>«Летающая» ракета на палочке</vt:lpstr>
      <vt:lpstr>Другие способы.</vt:lpstr>
    </vt:vector>
  </TitlesOfParts>
  <Company>PJSC "New Engineering Technologies"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79022671371</cp:lastModifiedBy>
  <cp:revision>46</cp:revision>
  <dcterms:created xsi:type="dcterms:W3CDTF">2016-11-18T14:12:19Z</dcterms:created>
  <dcterms:modified xsi:type="dcterms:W3CDTF">2020-04-07T11:48:47Z</dcterms:modified>
</cp:coreProperties>
</file>