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Поэтапное рисование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Учимся рисовать животных Африки</a:t>
            </a:r>
          </a:p>
          <a:p>
            <a:r>
              <a:rPr lang="ru-RU" dirty="0" smtClean="0"/>
              <a:t>Воспитатель Мороз Оксана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коалу</a:t>
            </a:r>
            <a:endParaRPr lang="ru-RU" dirty="0"/>
          </a:p>
        </p:txBody>
      </p:sp>
      <p:pic>
        <p:nvPicPr>
          <p:cNvPr id="2050" name="Picture 2" descr="http://novaya-beresta.ru/_pu/4/82755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16539"/>
            <a:ext cx="3857652" cy="5227171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ÐºÐ¾Ð°Ð»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353128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обезьяну</a:t>
            </a:r>
            <a:endParaRPr lang="ru-RU" dirty="0"/>
          </a:p>
        </p:txBody>
      </p:sp>
      <p:pic>
        <p:nvPicPr>
          <p:cNvPr id="3" name="Picture 2" descr="http://baby-news.net/images/paint/369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714776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2071678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какие шалунишки</a:t>
            </a:r>
            <a:br>
              <a:rPr lang="ru-RU" dirty="0" smtClean="0"/>
            </a:br>
            <a:r>
              <a:rPr lang="ru-RU" dirty="0" smtClean="0"/>
              <a:t>Эти шустрые мартышки –</a:t>
            </a:r>
            <a:br>
              <a:rPr lang="ru-RU" dirty="0" smtClean="0"/>
            </a:br>
            <a:r>
              <a:rPr lang="ru-RU" dirty="0" smtClean="0"/>
              <a:t>На ветвях качаются, </a:t>
            </a:r>
            <a:br>
              <a:rPr lang="ru-RU" dirty="0" smtClean="0"/>
            </a:br>
            <a:r>
              <a:rPr lang="ru-RU" dirty="0" smtClean="0"/>
              <a:t>Прыгают, кривляются.</a:t>
            </a:r>
            <a:br>
              <a:rPr lang="ru-RU" dirty="0" smtClean="0"/>
            </a:br>
            <a:r>
              <a:rPr lang="ru-RU" dirty="0" smtClean="0"/>
              <a:t>Хулиганки </a:t>
            </a:r>
            <a:r>
              <a:rPr lang="ru-RU" b="1" dirty="0" smtClean="0"/>
              <a:t>обезьяны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Растащили все бананы,</a:t>
            </a:r>
            <a:br>
              <a:rPr lang="ru-RU" dirty="0" smtClean="0"/>
            </a:br>
            <a:r>
              <a:rPr lang="ru-RU" dirty="0" smtClean="0"/>
              <a:t>И устроили погром –</a:t>
            </a:r>
            <a:br>
              <a:rPr lang="ru-RU" dirty="0" smtClean="0"/>
            </a:br>
            <a:r>
              <a:rPr lang="ru-RU" dirty="0" smtClean="0"/>
              <a:t>В зоопарке всё вверх дном!</a:t>
            </a:r>
            <a:br>
              <a:rPr lang="ru-RU" dirty="0" smtClean="0"/>
            </a:br>
            <a:r>
              <a:rPr lang="ru-RU" dirty="0" smtClean="0"/>
              <a:t>Веселятся, дразнятся –</a:t>
            </a:r>
            <a:br>
              <a:rPr lang="ru-RU" dirty="0" smtClean="0"/>
            </a:br>
            <a:r>
              <a:rPr lang="ru-RU" dirty="0" smtClean="0"/>
              <a:t>Им проказы нравятся.</a:t>
            </a:r>
            <a:br>
              <a:rPr lang="ru-RU" dirty="0" smtClean="0"/>
            </a:br>
            <a:r>
              <a:rPr lang="ru-RU" dirty="0" smtClean="0"/>
              <a:t>Надо это прекратить,</a:t>
            </a:r>
            <a:br>
              <a:rPr lang="ru-RU" dirty="0" smtClean="0"/>
            </a:br>
            <a:r>
              <a:rPr lang="ru-RU" dirty="0" smtClean="0"/>
              <a:t>В клетку сторожа пустить.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зебру</a:t>
            </a:r>
            <a:endParaRPr lang="ru-RU" dirty="0"/>
          </a:p>
        </p:txBody>
      </p:sp>
      <p:pic>
        <p:nvPicPr>
          <p:cNvPr id="10242" name="Picture 2" descr="http://img1.liveinternet.ru/images/attach/c/6/91/525/9152509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033983" cy="5143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2000240"/>
            <a:ext cx="3357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Полосатая тельняшка -</a:t>
            </a:r>
            <a:br>
              <a:rPr lang="ru-RU" sz="2000" dirty="0" smtClean="0"/>
            </a:br>
            <a:r>
              <a:rPr lang="ru-RU" sz="2000" dirty="0" smtClean="0"/>
              <a:t>Полосатая  рубашка.</a:t>
            </a:r>
            <a:br>
              <a:rPr lang="ru-RU" sz="2000" dirty="0" smtClean="0"/>
            </a:br>
            <a:r>
              <a:rPr lang="ru-RU" sz="2000" dirty="0" smtClean="0"/>
              <a:t>Вся в полоску и Она,</a:t>
            </a:r>
            <a:br>
              <a:rPr lang="ru-RU" sz="2000" dirty="0" smtClean="0"/>
            </a:br>
            <a:r>
              <a:rPr lang="ru-RU" sz="2000" dirty="0" smtClean="0"/>
              <a:t>Полосатой рождена.</a:t>
            </a:r>
            <a:br>
              <a:rPr lang="ru-RU" sz="2000" dirty="0" smtClean="0"/>
            </a:br>
            <a:r>
              <a:rPr lang="ru-RU" sz="2000" dirty="0" smtClean="0"/>
              <a:t>Седоков Она не любит,</a:t>
            </a:r>
            <a:br>
              <a:rPr lang="ru-RU" sz="2000" dirty="0" smtClean="0"/>
            </a:br>
            <a:r>
              <a:rPr lang="ru-RU" sz="2000" dirty="0" smtClean="0"/>
              <a:t>Можно ездить на верблюде,</a:t>
            </a:r>
            <a:br>
              <a:rPr lang="ru-RU" sz="2000" dirty="0" smtClean="0"/>
            </a:br>
            <a:r>
              <a:rPr lang="ru-RU" sz="2000" dirty="0" smtClean="0"/>
              <a:t>Только к ней не подойти –</a:t>
            </a:r>
            <a:br>
              <a:rPr lang="ru-RU" sz="2000" dirty="0" smtClean="0"/>
            </a:br>
            <a:r>
              <a:rPr lang="ru-RU" sz="2000" dirty="0" smtClean="0"/>
              <a:t>Вмиг не станет на пути !</a:t>
            </a:r>
            <a:br>
              <a:rPr lang="ru-RU" sz="2000" dirty="0" smtClean="0"/>
            </a:br>
            <a:r>
              <a:rPr lang="ru-RU" sz="2000" dirty="0" smtClean="0"/>
              <a:t>Убежит быстрее ветра</a:t>
            </a:r>
            <a:br>
              <a:rPr lang="ru-RU" sz="2000" dirty="0" smtClean="0"/>
            </a:br>
            <a:r>
              <a:rPr lang="ru-RU" sz="2000" dirty="0" err="1" smtClean="0"/>
              <a:t>Полосатенькая</a:t>
            </a:r>
            <a:r>
              <a:rPr lang="ru-RU" sz="2000" dirty="0" smtClean="0"/>
              <a:t> </a:t>
            </a:r>
            <a:r>
              <a:rPr lang="ru-RU" sz="2000" b="1" dirty="0" smtClean="0"/>
              <a:t>зебра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слона</a:t>
            </a:r>
            <a:endParaRPr lang="ru-RU" dirty="0"/>
          </a:p>
        </p:txBody>
      </p:sp>
      <p:pic>
        <p:nvPicPr>
          <p:cNvPr id="9218" name="Picture 2" descr="http://mtdata.ru/u24/photo6D4E/20885703951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3"/>
            <a:ext cx="6715172" cy="520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жирафа</a:t>
            </a:r>
            <a:endParaRPr lang="ru-RU" dirty="0"/>
          </a:p>
        </p:txBody>
      </p:sp>
      <p:sp>
        <p:nvSpPr>
          <p:cNvPr id="28674" name="AutoShape 2" descr="http://razumniki.ru/images/articles/obuchenie_detey/risovanie_zayac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://img0.liveinternet.ru/images/attach/c/6/91/506/91506194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298526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2428868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 </a:t>
            </a:r>
            <a:r>
              <a:rPr lang="ru-RU" b="1" dirty="0" smtClean="0"/>
              <a:t>жираф</a:t>
            </a:r>
            <a:r>
              <a:rPr lang="ru-RU" dirty="0" smtClean="0"/>
              <a:t>-то наш каков:</a:t>
            </a:r>
            <a:br>
              <a:rPr lang="ru-RU" dirty="0" smtClean="0"/>
            </a:br>
            <a:r>
              <a:rPr lang="ru-RU" dirty="0" smtClean="0"/>
              <a:t>Шарф связал из облаков.</a:t>
            </a:r>
            <a:br>
              <a:rPr lang="ru-RU" dirty="0" smtClean="0"/>
            </a:br>
            <a:r>
              <a:rPr lang="ru-RU" dirty="0" smtClean="0"/>
              <a:t>Шею вытянув немножко,</a:t>
            </a:r>
            <a:br>
              <a:rPr lang="ru-RU" dirty="0" smtClean="0"/>
            </a:br>
            <a:r>
              <a:rPr lang="ru-RU" dirty="0" smtClean="0"/>
              <a:t>Он из солнца сделал брошку.</a:t>
            </a:r>
            <a:br>
              <a:rPr lang="ru-RU" dirty="0" smtClean="0"/>
            </a:br>
            <a:r>
              <a:rPr lang="ru-RU" dirty="0" smtClean="0"/>
              <a:t>Ну, а ночью наш чудак</a:t>
            </a:r>
            <a:br>
              <a:rPr lang="ru-RU" dirty="0" smtClean="0"/>
            </a:br>
            <a:r>
              <a:rPr lang="ru-RU" dirty="0" smtClean="0"/>
              <a:t>Звёздный сшил себе гамак.</a:t>
            </a:r>
            <a:br>
              <a:rPr lang="ru-RU" dirty="0" smtClean="0"/>
            </a:br>
            <a:r>
              <a:rPr lang="ru-RU" dirty="0" smtClean="0"/>
              <a:t>В гамаке таком приятно,</a:t>
            </a:r>
            <a:br>
              <a:rPr lang="ru-RU" dirty="0" smtClean="0"/>
            </a:br>
            <a:r>
              <a:rPr lang="ru-RU" dirty="0" smtClean="0"/>
              <a:t>Но потом на шкуре – пятна.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5695968" cy="605808"/>
          </a:xfrm>
        </p:spPr>
        <p:txBody>
          <a:bodyPr/>
          <a:lstStyle/>
          <a:p>
            <a:pPr algn="ctr"/>
            <a:r>
              <a:rPr lang="ru-RU" dirty="0" smtClean="0"/>
              <a:t>Рисуем льва</a:t>
            </a:r>
            <a:endParaRPr lang="ru-RU" dirty="0"/>
          </a:p>
        </p:txBody>
      </p:sp>
      <p:pic>
        <p:nvPicPr>
          <p:cNvPr id="7172" name="Picture 4" descr="http://unpictures.ru/images/1795531_kartinki-kak-narisovat-dikih-zhivotn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071966" cy="5290015"/>
          </a:xfrm>
          <a:prstGeom prst="rect">
            <a:avLst/>
          </a:prstGeom>
          <a:noFill/>
        </p:spPr>
      </p:pic>
      <p:pic>
        <p:nvPicPr>
          <p:cNvPr id="7170" name="Picture 2" descr="ÐÐ°ÑÑÐ¸Ð½ÐºÐ¸ Ð¿Ð¾ Ð·Ð°Ð¿ÑÐ¾ÑÑ Ð»Ðµ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57364"/>
            <a:ext cx="3786214" cy="420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черепаху</a:t>
            </a:r>
            <a:endParaRPr lang="ru-RU" dirty="0"/>
          </a:p>
        </p:txBody>
      </p:sp>
      <p:pic>
        <p:nvPicPr>
          <p:cNvPr id="6146" name="Picture 2" descr="http://img1.liveinternet.ru/images/attach/c/7/96/547/96547759_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643469" cy="5234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3143248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у бедной </a:t>
            </a:r>
            <a:r>
              <a:rPr lang="ru-RU" b="1" dirty="0" smtClean="0"/>
              <a:t>Черепашки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Ни штанишек, ни рубашки!</a:t>
            </a:r>
            <a:br>
              <a:rPr lang="ru-RU" dirty="0" smtClean="0"/>
            </a:br>
            <a:r>
              <a:rPr lang="ru-RU" dirty="0" smtClean="0"/>
              <a:t>Голышом же, очевидно,</a:t>
            </a:r>
            <a:br>
              <a:rPr lang="ru-RU" dirty="0" smtClean="0"/>
            </a:br>
            <a:r>
              <a:rPr lang="ru-RU" dirty="0" smtClean="0"/>
              <a:t>Выходить из дома стыдно!</a:t>
            </a:r>
            <a:br>
              <a:rPr lang="ru-RU" dirty="0" smtClean="0"/>
            </a:br>
            <a:r>
              <a:rPr lang="ru-RU" dirty="0" smtClean="0"/>
              <a:t>И она на чай к знакомым</a:t>
            </a:r>
            <a:br>
              <a:rPr lang="ru-RU" dirty="0" smtClean="0"/>
            </a:br>
            <a:r>
              <a:rPr lang="ru-RU" dirty="0" smtClean="0"/>
              <a:t>Ходит прямо вместе с домом.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бегемота</a:t>
            </a:r>
            <a:endParaRPr lang="ru-RU" dirty="0"/>
          </a:p>
        </p:txBody>
      </p:sp>
      <p:pic>
        <p:nvPicPr>
          <p:cNvPr id="5122" name="Picture 2" descr="http://audioteka.org/project/wp-content/uploads/2011/04/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06782"/>
            <a:ext cx="4357718" cy="51654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1714488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вразвалочку идет,</a:t>
            </a:r>
            <a:br>
              <a:rPr lang="ru-RU" dirty="0" smtClean="0"/>
            </a:br>
            <a:r>
              <a:rPr lang="ru-RU" dirty="0" smtClean="0"/>
              <a:t>Очень толстый </a:t>
            </a:r>
            <a:r>
              <a:rPr lang="ru-RU" b="1" dirty="0" smtClean="0"/>
              <a:t>бегемот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То зевает, то лежит,</a:t>
            </a:r>
            <a:br>
              <a:rPr lang="ru-RU" dirty="0" smtClean="0"/>
            </a:br>
            <a:r>
              <a:rPr lang="ru-RU" dirty="0" smtClean="0"/>
              <a:t>На работу не спешит,</a:t>
            </a:r>
            <a:br>
              <a:rPr lang="ru-RU" dirty="0" smtClean="0"/>
            </a:br>
            <a:r>
              <a:rPr lang="ru-RU" dirty="0" smtClean="0"/>
              <a:t>То в болоте искупался,</a:t>
            </a:r>
            <a:br>
              <a:rPr lang="ru-RU" dirty="0" smtClean="0"/>
            </a:br>
            <a:r>
              <a:rPr lang="ru-RU" dirty="0" smtClean="0"/>
              <a:t>То на солнце повалялся.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носорога</a:t>
            </a:r>
            <a:endParaRPr lang="ru-RU" dirty="0"/>
          </a:p>
        </p:txBody>
      </p:sp>
      <p:pic>
        <p:nvPicPr>
          <p:cNvPr id="4098" name="Picture 2" descr="http://evrikak.ru/wp-content/uploads/2017/01/collage_KAK-narisovat-nosoro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7811070" cy="52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крокодила</a:t>
            </a:r>
            <a:endParaRPr lang="ru-RU" dirty="0"/>
          </a:p>
        </p:txBody>
      </p:sp>
      <p:pic>
        <p:nvPicPr>
          <p:cNvPr id="3074" name="Picture 2" descr="http://novaya-beresta.ru/_pu/4/63080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795930" cy="5143536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ÐºÑÐ¾ÐºÐ¾Ð´Ð¸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3116"/>
            <a:ext cx="3762375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44</Words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Поэтапное рисование</vt:lpstr>
      <vt:lpstr>Рисуем зебру</vt:lpstr>
      <vt:lpstr>Рисуем слона</vt:lpstr>
      <vt:lpstr>Рисуем жирафа</vt:lpstr>
      <vt:lpstr>Рисуем льва</vt:lpstr>
      <vt:lpstr>Рисуем черепаху</vt:lpstr>
      <vt:lpstr>Рисуем бегемота</vt:lpstr>
      <vt:lpstr>Рисуем носорога</vt:lpstr>
      <vt:lpstr>Рисуем крокодила</vt:lpstr>
      <vt:lpstr>Рисуем коалу</vt:lpstr>
      <vt:lpstr>Рисуем обезьяну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Поэтапное рисование</dc:title>
  <dc:creator>Окся</dc:creator>
  <cp:lastModifiedBy>Окся</cp:lastModifiedBy>
  <cp:revision>16</cp:revision>
  <dcterms:created xsi:type="dcterms:W3CDTF">2017-11-09T15:50:25Z</dcterms:created>
  <dcterms:modified xsi:type="dcterms:W3CDTF">2019-04-25T09:36:41Z</dcterms:modified>
</cp:coreProperties>
</file>