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62" r:id="rId4"/>
    <p:sldId id="259" r:id="rId5"/>
    <p:sldId id="261" r:id="rId6"/>
    <p:sldId id="265" r:id="rId7"/>
    <p:sldId id="266" r:id="rId8"/>
    <p:sldId id="267" r:id="rId9"/>
    <p:sldId id="268" r:id="rId10"/>
    <p:sldId id="271" r:id="rId11"/>
    <p:sldId id="272" r:id="rId12"/>
    <p:sldId id="273" r:id="rId13"/>
    <p:sldId id="277" r:id="rId14"/>
    <p:sldId id="274" r:id="rId15"/>
    <p:sldId id="275" r:id="rId16"/>
    <p:sldId id="279" r:id="rId17"/>
    <p:sldId id="278" r:id="rId18"/>
    <p:sldId id="280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915DCE85-1BFC-4453-9F91-A57447CB44AA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CC7F0839-5EDA-472D-A5B4-0B8A731257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5DCE85-1BFC-4453-9F91-A57447CB44AA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7F0839-5EDA-472D-A5B4-0B8A731257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915DCE85-1BFC-4453-9F91-A57447CB44AA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C7F0839-5EDA-472D-A5B4-0B8A731257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5DCE85-1BFC-4453-9F91-A57447CB44AA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7F0839-5EDA-472D-A5B4-0B8A731257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15DCE85-1BFC-4453-9F91-A57447CB44AA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CC7F0839-5EDA-472D-A5B4-0B8A731257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5DCE85-1BFC-4453-9F91-A57447CB44AA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7F0839-5EDA-472D-A5B4-0B8A731257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5DCE85-1BFC-4453-9F91-A57447CB44AA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7F0839-5EDA-472D-A5B4-0B8A731257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5DCE85-1BFC-4453-9F91-A57447CB44AA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7F0839-5EDA-472D-A5B4-0B8A731257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15DCE85-1BFC-4453-9F91-A57447CB44AA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7F0839-5EDA-472D-A5B4-0B8A731257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5DCE85-1BFC-4453-9F91-A57447CB44AA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7F0839-5EDA-472D-A5B4-0B8A731257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5DCE85-1BFC-4453-9F91-A57447CB44AA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7F0839-5EDA-472D-A5B4-0B8A73125731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915DCE85-1BFC-4453-9F91-A57447CB44AA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CC7F0839-5EDA-472D-A5B4-0B8A7312573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>
    <p:wipe/>
  </p:transition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00298" y="428604"/>
            <a:ext cx="5891218" cy="2868168"/>
          </a:xfrm>
        </p:spPr>
        <p:txBody>
          <a:bodyPr/>
          <a:lstStyle/>
          <a:p>
            <a:r>
              <a:rPr lang="ru-RU" sz="4800" dirty="0" smtClean="0"/>
              <a:t>Нетрадиционная техника рисования(от 3-5 лет)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7554" y="3643314"/>
            <a:ext cx="5114778" cy="1101248"/>
          </a:xfrm>
        </p:spPr>
        <p:txBody>
          <a:bodyPr>
            <a:normAutofit fontScale="92500"/>
          </a:bodyPr>
          <a:lstStyle/>
          <a:p>
            <a:r>
              <a:rPr lang="ru-RU" sz="32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МБДОУ №127 «КОРАБЛИК» Солодова </a:t>
            </a:r>
            <a:r>
              <a:rPr lang="ru-RU" sz="32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</a:t>
            </a:r>
            <a:r>
              <a:rPr lang="ru-RU" sz="32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атьяна </a:t>
            </a:r>
            <a:endParaRPr lang="ru-RU" sz="32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7239000" cy="1143000"/>
          </a:xfrm>
        </p:spPr>
        <p:txBody>
          <a:bodyPr/>
          <a:lstStyle/>
          <a:p>
            <a:r>
              <a:rPr lang="ru-RU" dirty="0" smtClean="0"/>
              <a:t>Рисование губкой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85860"/>
            <a:ext cx="7239000" cy="4846320"/>
          </a:xfrm>
        </p:spPr>
        <p:txBody>
          <a:bodyPr/>
          <a:lstStyle/>
          <a:p>
            <a:r>
              <a:rPr lang="ru-RU" dirty="0" smtClean="0"/>
              <a:t>Обычной </a:t>
            </a:r>
            <a:r>
              <a:rPr lang="ru-RU" dirty="0" smtClean="0"/>
              <a:t>губкой для мытья посуды тоже можно нарисовать </a:t>
            </a:r>
            <a:r>
              <a:rPr lang="ru-RU" dirty="0" err="1" smtClean="0"/>
              <a:t>рисунок,например</a:t>
            </a:r>
            <a:r>
              <a:rPr lang="ru-RU" dirty="0" smtClean="0"/>
              <a:t> </a:t>
            </a:r>
            <a:r>
              <a:rPr lang="ru-RU" dirty="0" err="1" smtClean="0"/>
              <a:t>радугу.На</a:t>
            </a:r>
            <a:r>
              <a:rPr lang="ru-RU" dirty="0" smtClean="0"/>
              <a:t> </a:t>
            </a:r>
            <a:r>
              <a:rPr lang="ru-RU" dirty="0" smtClean="0"/>
              <a:t>губку нанести краски цветов радуги и не отрывая руку от листа бумаги сделать  </a:t>
            </a:r>
            <a:r>
              <a:rPr lang="ru-RU" dirty="0" err="1" smtClean="0"/>
              <a:t>дугу.Также</a:t>
            </a:r>
            <a:r>
              <a:rPr lang="ru-RU" dirty="0" smtClean="0"/>
              <a:t> можно вырезать </a:t>
            </a:r>
            <a:r>
              <a:rPr lang="ru-RU" dirty="0" err="1" smtClean="0"/>
              <a:t>трафареты,например</a:t>
            </a:r>
            <a:r>
              <a:rPr lang="ru-RU" dirty="0" smtClean="0"/>
              <a:t> дерево</a:t>
            </a:r>
          </a:p>
          <a:p>
            <a:r>
              <a:rPr lang="ru-RU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Необходимые материалы</a:t>
            </a: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dirty="0" smtClean="0"/>
              <a:t>бумага, жидко разведенная </a:t>
            </a:r>
            <a:r>
              <a:rPr lang="ru-RU" dirty="0" err="1" smtClean="0"/>
              <a:t>гуашь,заранее</a:t>
            </a:r>
            <a:r>
              <a:rPr lang="ru-RU" dirty="0" smtClean="0"/>
              <a:t> вырезанный трафарет</a:t>
            </a:r>
          </a:p>
          <a:p>
            <a:r>
              <a:rPr lang="ru-RU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Возраст: </a:t>
            </a:r>
            <a:r>
              <a:rPr lang="ru-RU" dirty="0" smtClean="0"/>
              <a:t>от трех лет.</a:t>
            </a:r>
          </a:p>
          <a:p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7239000" cy="857256"/>
          </a:xfrm>
        </p:spPr>
        <p:txBody>
          <a:bodyPr/>
          <a:lstStyle/>
          <a:p>
            <a:r>
              <a:rPr lang="ru-RU" dirty="0" smtClean="0"/>
              <a:t>Рисование губкой</a:t>
            </a:r>
            <a:endParaRPr lang="ru-RU" dirty="0"/>
          </a:p>
        </p:txBody>
      </p:sp>
      <p:pic>
        <p:nvPicPr>
          <p:cNvPr id="31746" name="Picture 2" descr="https://i.mycdn.me/image?id=901326715572&amp;t=3&amp;plc=API&amp;viewToken=_kyERNaHuz2Pev5E2uUraQ&amp;tkn=*ru41Pm5k4Ampe0q1nOtG0kImjU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785926"/>
            <a:ext cx="3314719" cy="42862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1748" name="Picture 4" descr="https://i.mycdn.me/i?r=AyH4iRPQ2q0otWIFepML2LxRZBchDBG7DJP73WaFLm25D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785926"/>
            <a:ext cx="3071834" cy="43242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7239000" cy="1143000"/>
          </a:xfrm>
        </p:spPr>
        <p:txBody>
          <a:bodyPr>
            <a:normAutofit/>
          </a:bodyPr>
          <a:lstStyle/>
          <a:p>
            <a:r>
              <a:rPr lang="ru-RU" sz="3600" dirty="0" err="1" smtClean="0"/>
              <a:t>Кляксография</a:t>
            </a:r>
            <a:r>
              <a:rPr lang="ru-RU" sz="3600" dirty="0" smtClean="0"/>
              <a:t> с трубочкой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85860"/>
            <a:ext cx="7239000" cy="4846320"/>
          </a:xfrm>
        </p:spPr>
        <p:txBody>
          <a:bodyPr/>
          <a:lstStyle/>
          <a:p>
            <a:r>
              <a:rPr lang="ru-RU" dirty="0" smtClean="0"/>
              <a:t>Р</a:t>
            </a:r>
            <a:r>
              <a:rPr lang="ru-RU" dirty="0" smtClean="0"/>
              <a:t>ебенок </a:t>
            </a:r>
            <a:r>
              <a:rPr lang="ru-RU" dirty="0" smtClean="0"/>
              <a:t>зачерпывает пластиковой ложкой краску, выливает её на лист, делая небольшое пятно. Затем на пятно дует из трубочки так, чтобы её конец не касался ни пятна, ни бумаги. Недостающие детали дорисовываются.</a:t>
            </a:r>
          </a:p>
          <a:p>
            <a:r>
              <a:rPr lang="ru-RU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Необходимые материалы: </a:t>
            </a:r>
            <a:r>
              <a:rPr lang="ru-RU" dirty="0" smtClean="0"/>
              <a:t>бумага, жидко разведенная гуашь, пластиковая ложечка, трубочка для коктейля.</a:t>
            </a:r>
          </a:p>
          <a:p>
            <a:r>
              <a:rPr lang="ru-RU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Возраст:</a:t>
            </a:r>
            <a:r>
              <a:rPr lang="ru-RU" dirty="0" smtClean="0"/>
              <a:t> от пяти лет.</a:t>
            </a:r>
          </a:p>
          <a:p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94382"/>
          </a:xfrm>
        </p:spPr>
        <p:txBody>
          <a:bodyPr>
            <a:normAutofit fontScale="90000"/>
          </a:bodyPr>
          <a:lstStyle/>
          <a:p>
            <a:r>
              <a:rPr lang="ru-RU" sz="4000" dirty="0" err="1" smtClean="0"/>
              <a:t>Кляксография</a:t>
            </a:r>
            <a:r>
              <a:rPr lang="ru-RU" sz="4000" dirty="0" smtClean="0"/>
              <a:t> с трубочкой</a:t>
            </a:r>
            <a:endParaRPr lang="ru-RU" dirty="0"/>
          </a:p>
        </p:txBody>
      </p:sp>
      <p:pic>
        <p:nvPicPr>
          <p:cNvPr id="26628" name="Picture 4" descr="https://i.mycdn.me/i?r=AyH4iRPQ2q0otWIFepML2LxRvavi4lfN_83k47j54TxVd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1857364"/>
            <a:ext cx="3143272" cy="38576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6630" name="Picture 6" descr="https://i.mycdn.me/i?r=AyH4iRPQ2q0otWIFepML2LxRemTZ3D04IEJCh645ni-tf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642910" y="1643050"/>
            <a:ext cx="3214710" cy="40719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Рисование ватными палочками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Ребенок </a:t>
            </a:r>
            <a:r>
              <a:rPr lang="ru-RU" dirty="0" smtClean="0"/>
              <a:t>обмакивает ватную палочку в краску и наносит желаемый рисунок на бумагу, для каждого цвета берется отдельная ватная палочка.</a:t>
            </a:r>
          </a:p>
          <a:p>
            <a:r>
              <a:rPr lang="ru-RU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Необходимые материалы</a:t>
            </a: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dirty="0" smtClean="0"/>
              <a:t>ватные палочки, лист бумаги, акварель или гуашь, салфетки.</a:t>
            </a:r>
          </a:p>
          <a:p>
            <a:r>
              <a:rPr lang="ru-RU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Возраст:</a:t>
            </a:r>
            <a:r>
              <a:rPr lang="ru-RU" dirty="0" smtClean="0"/>
              <a:t> от двух лет.</a:t>
            </a:r>
          </a:p>
          <a:p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Рисование ватными палочками</a:t>
            </a:r>
            <a:endParaRPr lang="ru-RU" dirty="0"/>
          </a:p>
        </p:txBody>
      </p:sp>
      <p:pic>
        <p:nvPicPr>
          <p:cNvPr id="28674" name="Picture 2" descr="https://i.mycdn.me/i?r=AyH4iRPQ2q0otWIFepML2LxRfvIqiOkFt7OCr-WqI0rW9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 flipH="1" flipV="1">
            <a:off x="3786181" y="2285993"/>
            <a:ext cx="4643470" cy="35004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8676" name="Picture 4" descr="https://i.mycdn.me/image?id=901326714292&amp;t=3&amp;plc=API&amp;viewToken=Vq6KCpbi1Qu5HKsq2J2UxA&amp;tkn=*-ui8LF0KCsfb2Pxvd5EuYGZoew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714488"/>
            <a:ext cx="3416293" cy="46434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94382"/>
          </a:xfrm>
        </p:spPr>
        <p:txBody>
          <a:bodyPr/>
          <a:lstStyle/>
          <a:p>
            <a:r>
              <a:rPr lang="ru-RU" dirty="0" smtClean="0"/>
              <a:t>Рисование пальчиками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428736"/>
            <a:ext cx="7239000" cy="4846320"/>
          </a:xfrm>
        </p:spPr>
        <p:txBody>
          <a:bodyPr/>
          <a:lstStyle/>
          <a:p>
            <a:r>
              <a:rPr lang="ru-RU" dirty="0" smtClean="0"/>
              <a:t>Ребенок </a:t>
            </a:r>
            <a:r>
              <a:rPr lang="ru-RU" dirty="0" smtClean="0"/>
              <a:t>опускает в пальчиковую краску пальчик и наносит точки, пятнышки на бумагу. На каждый пальчик набирается краска разного цвета. После работы пальчики вытираются салфеткой, затем краска смывается.</a:t>
            </a:r>
          </a:p>
          <a:p>
            <a:r>
              <a:rPr lang="ru-RU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Необходимые материалы: </a:t>
            </a:r>
            <a:r>
              <a:rPr lang="ru-RU" dirty="0" smtClean="0"/>
              <a:t>краска для рисования руками </a:t>
            </a:r>
            <a:r>
              <a:rPr lang="ru-RU" b="1" dirty="0" smtClean="0"/>
              <a:t> </a:t>
            </a:r>
            <a:r>
              <a:rPr lang="ru-RU" dirty="0" smtClean="0"/>
              <a:t>(можно использовать гуашь, салфетка на каждого ребенка, лист бумаги.</a:t>
            </a:r>
          </a:p>
          <a:p>
            <a:r>
              <a:rPr lang="ru-RU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Возраст:</a:t>
            </a:r>
            <a:r>
              <a:rPr lang="ru-RU" dirty="0" smtClean="0"/>
              <a:t> от двух лет.</a:t>
            </a:r>
          </a:p>
          <a:p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7239000" cy="1143000"/>
          </a:xfrm>
        </p:spPr>
        <p:txBody>
          <a:bodyPr/>
          <a:lstStyle/>
          <a:p>
            <a:r>
              <a:rPr lang="ru-RU" dirty="0" smtClean="0"/>
              <a:t>Рисование пальчиками</a:t>
            </a:r>
            <a:endParaRPr lang="ru-RU" dirty="0"/>
          </a:p>
        </p:txBody>
      </p:sp>
      <p:pic>
        <p:nvPicPr>
          <p:cNvPr id="36866" name="Picture 2" descr="https://i.mycdn.me/i?r=AyH4iRPQ2q0otWIFepML2LxRtpHWga4NJwRR3dvB9h9NJ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357298"/>
            <a:ext cx="3286148" cy="48577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6868" name="Picture 4" descr="https://i.mycdn.me/i?r=AyH4iRPQ2q0otWIFepML2LxRzO0T9Fi2njZV32w-2klas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1357298"/>
            <a:ext cx="3273417" cy="48577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85728"/>
            <a:ext cx="7242048" cy="1143000"/>
          </a:xfrm>
        </p:spPr>
        <p:txBody>
          <a:bodyPr/>
          <a:lstStyle/>
          <a:p>
            <a:r>
              <a:rPr lang="ru-RU" dirty="0" smtClean="0"/>
              <a:t> Спасибо за просмотр!</a:t>
            </a:r>
            <a:endParaRPr lang="ru-RU" dirty="0"/>
          </a:p>
        </p:txBody>
      </p:sp>
      <p:pic>
        <p:nvPicPr>
          <p:cNvPr id="37890" name="Picture 2" descr="https://i.mycdn.me/i?r=AyH4iRPQ2q0otWIFepML2LxRP71KRyrNQWIQpGGIruoL-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785926"/>
            <a:ext cx="3357586" cy="45005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7892" name="Picture 4" descr="https://i.mycdn.me/i?r=AyH4iRPQ2q0otWIFepML2LxRTIjH-P7rYqzfxHpwA2UZh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1785926"/>
            <a:ext cx="3429024" cy="45005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214422"/>
            <a:ext cx="7239000" cy="4846320"/>
          </a:xfrm>
        </p:spPr>
        <p:txBody>
          <a:bodyPr/>
          <a:lstStyle/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«Истоки способностей и дарования детей - на кончиках их пальцев. От пальцев,  образно говоря, идут тончайшие нити - ручейки, которые питают источник творческой мысли . Другими словами , чем больше мастерства в детской руке , тем умнее ребенок»,-утверждал </a:t>
            </a:r>
          </a:p>
          <a:p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В.А Сухомлинский.</a:t>
            </a: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7239000" cy="114300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Нетрадиционное рисование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14422"/>
            <a:ext cx="7572428" cy="5429288"/>
          </a:xfrm>
        </p:spPr>
        <p:txBody>
          <a:bodyPr>
            <a:normAutofit fontScale="85000" lnSpcReduction="20000"/>
          </a:bodyPr>
          <a:lstStyle/>
          <a:p>
            <a:r>
              <a:rPr lang="ru-RU" sz="28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Нетрадиционное рисование</a:t>
            </a:r>
            <a:r>
              <a:rPr lang="ru-RU" sz="2800" dirty="0" smtClean="0"/>
              <a:t>-это методика обучения рисованию с помощью необычных предметов и необычным способом </a:t>
            </a:r>
            <a:r>
              <a:rPr lang="ru-RU" sz="2800" dirty="0" smtClean="0"/>
              <a:t>.</a:t>
            </a:r>
          </a:p>
          <a:p>
            <a: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Занятия </a:t>
            </a:r>
            <a: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данным видом рисования способствуют  в большой мере развитию </a:t>
            </a:r>
            <a:r>
              <a:rPr lang="ru-RU" sz="2800" dirty="0" smtClean="0">
                <a:solidFill>
                  <a:srgbClr val="002060"/>
                </a:solidFill>
              </a:rPr>
              <a:t>–</a:t>
            </a:r>
            <a:r>
              <a:rPr lang="ru-RU" sz="2800" dirty="0" smtClean="0"/>
              <a:t>фантазии, логики, мышления.</a:t>
            </a:r>
          </a:p>
          <a:p>
            <a:r>
              <a:rPr lang="ru-RU" sz="2800" dirty="0" smtClean="0"/>
              <a:t>При данном способе ребенок учится мыслить не стандартно. </a:t>
            </a:r>
          </a:p>
          <a:p>
            <a:r>
              <a:rPr lang="ru-RU" sz="2800" dirty="0" smtClean="0"/>
              <a:t>Нетрадиционное рисование дает возможность применения широкого круга возможностей для создания полноценных художественных сюжетов.</a:t>
            </a:r>
          </a:p>
          <a:p>
            <a:r>
              <a:rPr lang="ru-RU" sz="2800" dirty="0" smtClean="0"/>
              <a:t>Еще один огромный плюс нетрадиционного рисования- легкость в освоение методов . Все методы интуитивно понятны и легки в применении детьми дошкольного возраста.</a:t>
            </a:r>
          </a:p>
          <a:p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071546"/>
            <a:ext cx="8001056" cy="3857652"/>
          </a:xfrm>
        </p:spPr>
        <p:txBody>
          <a:bodyPr>
            <a:noAutofit/>
          </a:bodyPr>
          <a:lstStyle/>
          <a:p>
            <a:r>
              <a:rPr lang="ru-RU" sz="2400" dirty="0" smtClean="0"/>
              <a:t>Р</a:t>
            </a:r>
            <a:r>
              <a:rPr lang="ru-RU" sz="2400" dirty="0" smtClean="0"/>
              <a:t>ебенок </a:t>
            </a:r>
            <a:r>
              <a:rPr lang="ru-RU" sz="2400" dirty="0" smtClean="0"/>
              <a:t>опускает в пальчиковую краску ладошку или окрашивает её с помощью кисти </a:t>
            </a:r>
            <a:r>
              <a:rPr lang="ru-RU" sz="2400" i="1" dirty="0" smtClean="0"/>
              <a:t>(с 5 лет)</a:t>
            </a:r>
            <a:r>
              <a:rPr lang="ru-RU" sz="2400" dirty="0" smtClean="0"/>
              <a:t> и делает отпечаток на бумаге. Рисуют и правой и левой руками, окрашенными разными цветами. После работы руки вытираются салфеткой, затем краска смывается.</a:t>
            </a:r>
          </a:p>
          <a:p>
            <a:r>
              <a:rPr lang="ru-RU" sz="24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Необходимые материалы</a:t>
            </a: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sz="2400" dirty="0" smtClean="0"/>
              <a:t>краска для рисования руками</a:t>
            </a:r>
            <a:r>
              <a:rPr lang="ru-RU" sz="2400" b="1" dirty="0" smtClean="0"/>
              <a:t> </a:t>
            </a:r>
            <a:r>
              <a:rPr lang="ru-RU" sz="2400" dirty="0" smtClean="0"/>
              <a:t>(можно использовать гуашь, салфетка на каждого ребенка, лист бумаги.</a:t>
            </a:r>
          </a:p>
          <a:p>
            <a:r>
              <a:rPr lang="ru-RU" sz="24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Возраст</a:t>
            </a: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sz="2400" dirty="0" smtClean="0"/>
              <a:t>от трех лет</a:t>
            </a:r>
            <a:r>
              <a:rPr lang="ru-RU" sz="2400" dirty="0" smtClean="0"/>
              <a:t>.</a:t>
            </a:r>
            <a:endParaRPr lang="ru-RU" sz="2400" dirty="0" smtClean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0"/>
            <a:ext cx="7239000" cy="1000108"/>
          </a:xfrm>
        </p:spPr>
        <p:txBody>
          <a:bodyPr/>
          <a:lstStyle/>
          <a:p>
            <a:r>
              <a:rPr lang="ru-RU" dirty="0" smtClean="0"/>
              <a:t>Рисование </a:t>
            </a:r>
            <a:r>
              <a:rPr lang="ru-RU" dirty="0" smtClean="0"/>
              <a:t>ладошкой</a:t>
            </a:r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7242048" cy="1143000"/>
          </a:xfrm>
        </p:spPr>
        <p:txBody>
          <a:bodyPr/>
          <a:lstStyle/>
          <a:p>
            <a:r>
              <a:rPr lang="ru-RU" dirty="0" smtClean="0"/>
              <a:t>Рисование ладошкой</a:t>
            </a:r>
            <a:endParaRPr lang="ru-RU" dirty="0"/>
          </a:p>
        </p:txBody>
      </p:sp>
      <p:pic>
        <p:nvPicPr>
          <p:cNvPr id="17410" name="Picture 2" descr="https://i.mycdn.me/i?r=AyH4iRPQ2q0otWIFepML2LxRgvI-3n5GqG4J9UlfP6Pan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1357298"/>
            <a:ext cx="3500462" cy="39290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412" name="Picture 4" descr="https://i.mycdn.me/i?r=AyH4iRPQ2q0otWIFepML2LxRTlSpbIDvfEQreubbGuc_1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428736"/>
            <a:ext cx="2357454" cy="37147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414" name="Picture 6" descr="https://i.mycdn.me/i?r=AyH4iRPQ2q0otWIFepML2LxRmpnnjPtM9kHs-btJVI6Y7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2493699" y="3649913"/>
            <a:ext cx="2487599" cy="34745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543956" cy="1143000"/>
          </a:xfrm>
        </p:spPr>
        <p:txBody>
          <a:bodyPr>
            <a:noAutofit/>
          </a:bodyPr>
          <a:lstStyle/>
          <a:p>
            <a:r>
              <a:rPr lang="ru-RU" sz="4000" dirty="0" smtClean="0"/>
              <a:t>Оттиск печатками из </a:t>
            </a:r>
            <a:r>
              <a:rPr lang="ru-RU" sz="4000" dirty="0" smtClean="0"/>
              <a:t>картофеля</a:t>
            </a:r>
            <a:r>
              <a:rPr lang="ru-RU" sz="4000" dirty="0" smtClean="0"/>
              <a:t> 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357298"/>
            <a:ext cx="7472386" cy="4846320"/>
          </a:xfrm>
        </p:spPr>
        <p:txBody>
          <a:bodyPr/>
          <a:lstStyle/>
          <a:p>
            <a:r>
              <a:rPr lang="ru-RU" dirty="0" smtClean="0"/>
              <a:t>Р</a:t>
            </a:r>
            <a:r>
              <a:rPr lang="ru-RU" dirty="0" smtClean="0"/>
              <a:t>ебенок </a:t>
            </a:r>
            <a:r>
              <a:rPr lang="ru-RU" dirty="0" smtClean="0"/>
              <a:t>прижимает печатку к штемпельной подушке с краской и наносит оттиск на бумагу. Для получения другого цвета меняются и мисочка и печатка.</a:t>
            </a:r>
          </a:p>
          <a:p>
            <a:r>
              <a:rPr lang="ru-RU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Необходимые материалы</a:t>
            </a: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dirty="0" smtClean="0"/>
              <a:t>приготовленные заранее печатки из сырого картофеля, мисочка или пластиковая коробочка, в каждой вложена подушечка из поролона, пропитанного гуашью, плотная бумага.</a:t>
            </a:r>
          </a:p>
          <a:p>
            <a:r>
              <a:rPr lang="ru-RU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Возраст</a:t>
            </a: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smtClean="0"/>
              <a:t>от трех лет.</a:t>
            </a:r>
          </a:p>
          <a:p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Оттиск печатками из картофеля</a:t>
            </a:r>
            <a:endParaRPr lang="ru-RU" dirty="0"/>
          </a:p>
        </p:txBody>
      </p:sp>
      <p:pic>
        <p:nvPicPr>
          <p:cNvPr id="25602" name="Picture 2" descr="https://i.mycdn.me/i?r=AyH4iRPQ2q0otWIFepML2LxREOhqChmZ_CfixKTpTuz51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857364"/>
            <a:ext cx="4825439" cy="40005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/>
              <a:t>Тычок жесткой полусухой кистью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428736"/>
            <a:ext cx="7239000" cy="4846320"/>
          </a:xfrm>
        </p:spPr>
        <p:txBody>
          <a:bodyPr/>
          <a:lstStyle/>
          <a:p>
            <a:r>
              <a:rPr lang="ru-RU" dirty="0" smtClean="0"/>
              <a:t>Ребенок </a:t>
            </a:r>
            <a:r>
              <a:rPr lang="ru-RU" dirty="0" smtClean="0"/>
              <a:t>опускает в гуашь кисть и ударяет ею по бумаге, держа вертикально. При работе кисть в воду не опускается. Таким образом, заполняется весь лист, контур или шаблон. Получается имитация фактурности пушистой или колючей поверхности.</a:t>
            </a:r>
          </a:p>
          <a:p>
            <a:r>
              <a:rPr lang="ru-RU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Необходимые материалы</a:t>
            </a: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dirty="0" smtClean="0"/>
              <a:t>гуашь, жесткая кисть, салфетка на каждого ребенка, лист бумаги.</a:t>
            </a:r>
          </a:p>
          <a:p>
            <a:r>
              <a:rPr lang="ru-RU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Возраст</a:t>
            </a: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dirty="0" smtClean="0"/>
              <a:t>любой.</a:t>
            </a:r>
          </a:p>
          <a:p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Тычок жесткой полусухой кистью</a:t>
            </a:r>
            <a:endParaRPr lang="ru-RU" dirty="0"/>
          </a:p>
        </p:txBody>
      </p:sp>
      <p:pic>
        <p:nvPicPr>
          <p:cNvPr id="23554" name="Picture 2" descr="https://i.mycdn.me/i?r=AyH4iRPQ2q0otWIFepML2LxR7Ya1DeEE2KR9M-M9dS8Nw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714488"/>
            <a:ext cx="3143272" cy="46434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556" name="Picture 4" descr="https://i.mycdn.me/i?r=AyH4iRPQ2q0otWIFepML2LxRNb1La3T8uluHUx_X7PyL5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1714488"/>
            <a:ext cx="3214710" cy="46434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203</TotalTime>
  <Words>470</Words>
  <Application>Microsoft Office PowerPoint</Application>
  <PresentationFormat>Экран (4:3)</PresentationFormat>
  <Paragraphs>46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Изящная</vt:lpstr>
      <vt:lpstr>Нетрадиционная техника рисования(от 3-5 лет)</vt:lpstr>
      <vt:lpstr>Слайд 2</vt:lpstr>
      <vt:lpstr>Нетрадиционное рисование</vt:lpstr>
      <vt:lpstr>Рисование ладошкой</vt:lpstr>
      <vt:lpstr>Рисование ладошкой</vt:lpstr>
      <vt:lpstr>Оттиск печатками из картофеля </vt:lpstr>
      <vt:lpstr>Оттиск печатками из картофеля</vt:lpstr>
      <vt:lpstr>Тычок жесткой полусухой кистью</vt:lpstr>
      <vt:lpstr>Тычок жесткой полусухой кистью</vt:lpstr>
      <vt:lpstr>Рисование губкой</vt:lpstr>
      <vt:lpstr>Рисование губкой</vt:lpstr>
      <vt:lpstr>Кляксография с трубочкой</vt:lpstr>
      <vt:lpstr>Кляксография с трубочкой</vt:lpstr>
      <vt:lpstr>Рисование ватными палочками</vt:lpstr>
      <vt:lpstr>Рисование ватными палочками</vt:lpstr>
      <vt:lpstr>Рисование пальчиками</vt:lpstr>
      <vt:lpstr>Рисование пальчиками</vt:lpstr>
      <vt:lpstr> Спасибо за просмотр!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Нетрадиционная техника рисования(от 3-5 лет)</dc:title>
  <dc:creator>333</dc:creator>
  <cp:lastModifiedBy>333</cp:lastModifiedBy>
  <cp:revision>1</cp:revision>
  <dcterms:created xsi:type="dcterms:W3CDTF">2020-04-06T13:16:08Z</dcterms:created>
  <dcterms:modified xsi:type="dcterms:W3CDTF">2020-04-06T16:39:16Z</dcterms:modified>
</cp:coreProperties>
</file>