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16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9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9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5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3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4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92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2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2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4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6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7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4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7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41623E-BE6C-4C20-A711-2A9ADEC6B89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13A3D9-9F3B-4BD3-B1C9-69B6CA03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75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Дом авиации и космонавтики в детском лагере «Орлёнок»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1" y="2847076"/>
            <a:ext cx="6218583" cy="3619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004313" y="2557669"/>
            <a:ext cx="3988904" cy="390939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smtClean="0"/>
              <a:t>Составитель: </a:t>
            </a:r>
            <a:r>
              <a:rPr lang="ru-RU" sz="2000" dirty="0" err="1" smtClean="0"/>
              <a:t>Жеребцова</a:t>
            </a:r>
            <a:r>
              <a:rPr lang="ru-RU" sz="2000" dirty="0" smtClean="0"/>
              <a:t> Мария                      Игоревна</a:t>
            </a:r>
          </a:p>
          <a:p>
            <a:pPr marL="0" indent="0" algn="r">
              <a:buNone/>
            </a:pPr>
            <a:r>
              <a:rPr lang="ru-RU" sz="2000" dirty="0" smtClean="0"/>
              <a:t>Воспитатель МБДОУ 127 «Кораблик»</a:t>
            </a:r>
          </a:p>
          <a:p>
            <a:pPr marL="0" indent="0" algn="r">
              <a:buNone/>
            </a:pPr>
            <a:r>
              <a:rPr lang="ru-RU" sz="2000" dirty="0" err="1" smtClean="0"/>
              <a:t>Г.Екатеринбург</a:t>
            </a: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2020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798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1"/>
    </mc:Choice>
    <mc:Fallback>
      <p:transition spd="slow" advTm="6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7038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техники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7" y="2332383"/>
            <a:ext cx="5640687" cy="4121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47" y="2332383"/>
            <a:ext cx="5498367" cy="4121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671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Тренеровочные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аппараты для подготовки космонавтов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4" y="2340321"/>
            <a:ext cx="2849657" cy="3649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87" y="2340321"/>
            <a:ext cx="2737246" cy="3649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19" y="2340321"/>
            <a:ext cx="3181350" cy="3649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18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045" y="145774"/>
            <a:ext cx="10131425" cy="1456267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космонавтов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1789043"/>
            <a:ext cx="10084905" cy="4903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0292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096" y="254737"/>
            <a:ext cx="11158330" cy="38931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представлены оригиналы фотографии моего сына, которому посчастливилось отдохнуть в этом замечательном всероссийском детском центре «Орленок»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5965" y="5115339"/>
            <a:ext cx="7197726" cy="137822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Спасибо за внимание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03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746760"/>
            <a:ext cx="4031405" cy="563880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</a:rPr>
              <a:t>Открытие музея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5" y="887896"/>
            <a:ext cx="7315199" cy="5512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676401"/>
            <a:ext cx="3680885" cy="23317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апреля 1969 года Герой Советского Союза летчик- космонавт Алексей Леонов торжественно открыл Дом Авиации и Космонавтики. 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99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809"/>
            <a:ext cx="3680885" cy="87464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СПУТНИК ЗЕМЛИ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7809"/>
            <a:ext cx="7225748" cy="6162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232452"/>
            <a:ext cx="3680885" cy="404228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Первый искусственный спутник Земли ,советский космический аппарат, запущенный на </a:t>
            </a:r>
            <a:r>
              <a:rPr lang="ru-RU" sz="2000" dirty="0">
                <a:solidFill>
                  <a:srgbClr val="FFC000"/>
                </a:solidFill>
              </a:rPr>
              <a:t>о</a:t>
            </a:r>
            <a:r>
              <a:rPr lang="ru-RU" sz="2000" dirty="0" smtClean="0">
                <a:solidFill>
                  <a:srgbClr val="FFC000"/>
                </a:solidFill>
              </a:rPr>
              <a:t>рбиту 4 октября 1957 года. Кодовое обозначение спутника-»ПС-1». Запуск был осуществлен с 5-го научно- исследовательского полигона Министерства обороны и СССР «</a:t>
            </a:r>
            <a:r>
              <a:rPr lang="ru-RU" sz="2000" dirty="0" err="1" smtClean="0">
                <a:solidFill>
                  <a:srgbClr val="FFC000"/>
                </a:solidFill>
              </a:rPr>
              <a:t>Тюра</a:t>
            </a:r>
            <a:r>
              <a:rPr lang="ru-RU" sz="2000" dirty="0" smtClean="0">
                <a:solidFill>
                  <a:srgbClr val="FFC000"/>
                </a:solidFill>
              </a:rPr>
              <a:t> -Там» на ракете носителе «Спутник», созданной на базе межконтинентальной баллистической ракеты «Р-7»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67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5287"/>
            <a:ext cx="4880113" cy="834887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искусственный спутник земли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3" y="225287"/>
            <a:ext cx="6149008" cy="6520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060175"/>
            <a:ext cx="4880113" cy="55394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Советский искусственный спутник Земли, объектом Д спутник назван по порядковому номеру типа полезной нагрузки;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запущен 15 мая 1958 года с космодрома Байконур облегченной модификацией межконтинентальной баллистической ракеты Р-7, названной Спутник -3.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49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749"/>
            <a:ext cx="3680885" cy="103749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станция « Луна – 3»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92" y="446749"/>
            <a:ext cx="6907834" cy="62190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484243"/>
            <a:ext cx="3680885" cy="5181600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 smtClean="0">
                <a:solidFill>
                  <a:srgbClr val="FFC000"/>
                </a:solidFill>
              </a:rPr>
              <a:t>«Луна -3» – советская автоматическая межпланетная станция и  для изучения Луны и космического пространства. В ходе полета были впервые получены изображения обратной стороны Луны. Также  во время полета впервые в мире был на практике осуществлен гравитационный маневр. Космический аппарат был запущен 4 октября 1959 года ракетой –носителем «Восток-Л» и впервые в мире сфотографировал невидимую с Земли сторону Луны.</a:t>
            </a:r>
            <a:endParaRPr lang="ru-RU" sz="6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8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4163"/>
            <a:ext cx="3680885" cy="8357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СТАНЦИЯ «Луноход -2»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39" y="264163"/>
            <a:ext cx="7186129" cy="6255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099930"/>
            <a:ext cx="3680885" cy="54201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«Луноход -2» ( 8ЕЛ №204)- второй из серии советских лунных дистанционно управляемых самоходных аппаратов- планетоходов «Луноход» . Был предназначен для изучения механических свойств лунной поверхности, фотосъемки и телесъемки Луны, проведения экспериментов с наземным лазерным дальномером , наблюдений за солнечным излучением и прочих исследований.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51792"/>
            <a:ext cx="3680885" cy="622851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корабль серии «восход»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91"/>
            <a:ext cx="7318513" cy="6427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020416"/>
            <a:ext cx="3680885" cy="56586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« ВОСХОД» – советская программа серии многоместных космических кораблей для полетов на околоземной орбите. По программе «Восход» решались задачи отработки взаимодействия членов экипажа во время полета, изучалась возможность работы человека в открытом космосе, проводились научные и медико- биологические исследования, технические эксперименты.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8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скафандры и костюмы летчиков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8" y="2349544"/>
            <a:ext cx="3769624" cy="3266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29" y="2349544"/>
            <a:ext cx="3745576" cy="3250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52" y="2349544"/>
            <a:ext cx="3559023" cy="3266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472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357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МАКЕТЫ САМОЛЕТОВ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1" y="1318591"/>
            <a:ext cx="9843556" cy="84850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 зале « Воинской славы» представлены макеты самолетов времен Великой Отечественной войны.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2802996"/>
            <a:ext cx="5155097" cy="3796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2862632"/>
            <a:ext cx="5643205" cy="373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9929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Другая 1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7030A0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117</TotalTime>
  <Words>385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Небеса</vt:lpstr>
      <vt:lpstr>Дом авиации и космонавтики в детском лагере «Орлёнок»</vt:lpstr>
      <vt:lpstr>Открытие музея</vt:lpstr>
      <vt:lpstr>ПЕРВЫЙ СПУТНИК ЗЕМЛИ</vt:lpstr>
      <vt:lpstr>Третий искусственный спутник земли</vt:lpstr>
      <vt:lpstr>Космическая станция « Луна – 3»</vt:lpstr>
      <vt:lpstr>АВТОМАТИЧЕСКАЯ СТАНЦИЯ «Луноход -2»</vt:lpstr>
      <vt:lpstr>Космический корабль серии «восход»</vt:lpstr>
      <vt:lpstr>Космические скафандры и костюмы летчиков</vt:lpstr>
      <vt:lpstr>МАКЕТЫ САМОЛЕТОВ</vt:lpstr>
      <vt:lpstr>Макеты техники</vt:lpstr>
      <vt:lpstr>Тренеровочные  аппараты для подготовки космонавтов</vt:lpstr>
      <vt:lpstr>Фотография космонавтов</vt:lpstr>
      <vt:lpstr>В презентации представлены оригиналы фотографии моего сына, которому посчастливилось отдохнуть в этом замечательном всероссийском детском центре «Орленок»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Космический музей в «Орлёнке»</dc:title>
  <dc:creator>RePack by Diakov</dc:creator>
  <cp:lastModifiedBy>RePack by Diakov</cp:lastModifiedBy>
  <cp:revision>31</cp:revision>
  <dcterms:created xsi:type="dcterms:W3CDTF">2020-04-26T13:45:06Z</dcterms:created>
  <dcterms:modified xsi:type="dcterms:W3CDTF">2020-04-26T15:42:54Z</dcterms:modified>
</cp:coreProperties>
</file>