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4" r:id="rId11"/>
    <p:sldId id="262" r:id="rId12"/>
    <p:sldId id="263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069272F-FB1C-4127-91A2-E907F68B088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17C436-7EEB-41C9-8F47-500F7AE9828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572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детский сад №127 «Кораблик»</a:t>
            </a:r>
          </a:p>
          <a:p>
            <a:pPr marL="64008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Заведующий: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Кузвецова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Ирина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Рифкатовна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Эко-традиция: «Сдай батарейку – СПАСИ планету!»</a:t>
            </a:r>
          </a:p>
          <a:p>
            <a:pPr marL="64008" indent="0" algn="ctr">
              <a:buNone/>
            </a:pPr>
            <a:r>
              <a:rPr lang="ru-RU" sz="2400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Номинация: «Эко-традиция нашего детского сада»</a:t>
            </a:r>
          </a:p>
          <a:p>
            <a:pPr marL="64008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Беспалова Анастасия Вячеславовна, воспитатель.</a:t>
            </a:r>
          </a:p>
          <a:p>
            <a:pPr marL="64008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Сдай использованные батарейки и сделай наш мир лучше! – Кэрэ Ку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r="19681"/>
          <a:stretch/>
        </p:blipFill>
        <p:spPr bwMode="auto">
          <a:xfrm>
            <a:off x="3273121" y="4627012"/>
            <a:ext cx="2232248" cy="21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9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-25540"/>
            <a:ext cx="8229600" cy="1654340"/>
          </a:xfrm>
        </p:spPr>
        <p:txBody>
          <a:bodyPr/>
          <a:lstStyle/>
          <a:p>
            <a:pPr marL="64008" indent="0" algn="ctr">
              <a:buNone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группе «Золотая рыбка» создан мини-пункт по приёму использованных батареек.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60"/>
            <a:ext cx="4292704" cy="3675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2374987" cy="488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8800"/>
            <a:ext cx="2374987" cy="4885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3277" y="1591632"/>
            <a:ext cx="3673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очень нравится процесс пополнения этой бутылочки. Они с удовольствием приносят использованные батарейки и «кормят» монстрика.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1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1690208"/>
          </a:xfrm>
        </p:spPr>
        <p:txBody>
          <a:bodyPr/>
          <a:lstStyle/>
          <a:p>
            <a:pPr marL="64008" indent="0" algn="ctr">
              <a:buNone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Проводим познавательные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беседы и викторины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детьми о вреде батареек при их неправильной утилизации.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0669"/>
            <a:ext cx="3600400" cy="259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2"/>
          <a:stretch/>
        </p:blipFill>
        <p:spPr bwMode="auto">
          <a:xfrm>
            <a:off x="4067944" y="1916832"/>
            <a:ext cx="3723481" cy="2593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79022\Desktop\20201020_164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3720769" cy="20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022\Desktop\WhatsApp Image 2021-03-04 at 20.46.5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8"/>
          <a:stretch/>
        </p:blipFill>
        <p:spPr bwMode="auto">
          <a:xfrm>
            <a:off x="7020272" y="4005064"/>
            <a:ext cx="1872208" cy="26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1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1224136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родителей разработана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ознакомительная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брошюра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Батарейки – медленные убийцы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79022\Desktop\WhatsApp Image 2021-03-04 at 20.46.52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232248" cy="42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9022\Desktop\WhatsApp Image 2021-03-04 at 20.46.5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342963" cy="42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54" y="4390268"/>
            <a:ext cx="3040938" cy="20383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54" y="2105275"/>
            <a:ext cx="3040938" cy="213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92" y="-17140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Куда сдавать?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188" y="5201816"/>
            <a:ext cx="7787208" cy="16561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того, как наш контейнер полностью наполнится батарейками, мы планируем их сдать в пункт приёма в магазине «Лента», который находится по адресу: г. Екатеринбург, дублёр Сибирского тракта, д. 19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/1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Покупатели «Ленты» сдали на переработку три самосвала батареек - New R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806241" cy="38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3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Пункты приёма батареек в </a:t>
            </a:r>
            <a:r>
              <a:rPr lang="ru-RU" b="1" dirty="0" err="1"/>
              <a:t>г.Екатеринбурге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Autofit/>
          </a:bodyPr>
          <a:lstStyle/>
          <a:p>
            <a:pPr marL="64008" lvl="0" indent="0">
              <a:buNone/>
            </a:pPr>
            <a:r>
              <a:rPr lang="ru-RU" sz="1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IKEA</a:t>
            </a:r>
            <a:r>
              <a:rPr lang="ru-RU" sz="15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ул</a:t>
            </a:r>
            <a:r>
              <a:rPr lang="ru-RU" sz="15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Металлургов, д. 87</a:t>
            </a:r>
          </a:p>
          <a:p>
            <a:pPr marL="64008" lvl="0" indent="0">
              <a:buNone/>
            </a:pPr>
            <a:r>
              <a:rPr lang="ru-RU" sz="15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«Лента</a:t>
            </a:r>
            <a:r>
              <a:rPr lang="ru-RU" sz="15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                                                                                </a:t>
            </a:r>
            <a:r>
              <a:rPr lang="ru-RU" sz="15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просп. Академика Сахарова, д. 107</a:t>
            </a:r>
          </a:p>
          <a:p>
            <a:pPr marL="64008" indent="0">
              <a:buNone/>
            </a:pPr>
            <a:r>
              <a:rPr lang="ru-RU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5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просп. Космонавтов, д. 1В/1 </a:t>
            </a:r>
          </a:p>
          <a:p>
            <a:pPr marL="64008" indent="0">
              <a:buNone/>
            </a:pPr>
            <a:r>
              <a:rPr lang="ru-RU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5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Кузнечная, д. 79 </a:t>
            </a:r>
          </a:p>
          <a:p>
            <a:pPr marL="64008" indent="0">
              <a:buNone/>
            </a:pPr>
            <a:r>
              <a:rPr lang="ru-RU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Московская, д. 200 </a:t>
            </a:r>
          </a:p>
          <a:p>
            <a:pPr marL="64008" indent="0">
              <a:buNone/>
            </a:pPr>
            <a:r>
              <a:rPr lang="ru-RU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5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sz="15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Заводская, д. 25</a:t>
            </a:r>
          </a:p>
          <a:p>
            <a:pPr marL="64008" lvl="0" indent="0">
              <a:buNone/>
            </a:pPr>
            <a:r>
              <a:rPr lang="ru-RU" sz="15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«Эльдорадо» </a:t>
            </a:r>
            <a:r>
              <a:rPr lang="ru-RU" sz="15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5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 ул. Малышева, д. 5 </a:t>
            </a:r>
            <a:endParaRPr lang="ru-RU" sz="15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5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5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5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ул. Академика Шварца, д. 17 </a:t>
            </a:r>
            <a:endParaRPr lang="ru-RU" sz="15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5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5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15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просп. Космонавтов, д. 41 </a:t>
            </a:r>
            <a:endParaRPr lang="ru-RU" sz="15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5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5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15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ул.Вайнера</a:t>
            </a:r>
            <a:r>
              <a:rPr lang="ru-RU" sz="15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д. 48 </a:t>
            </a:r>
            <a:endParaRPr lang="ru-RU" sz="15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5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5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15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ул. Блюхера, д. 39</a:t>
            </a:r>
            <a:endParaRPr lang="ru-RU" sz="15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lvl="0" indent="0">
              <a:buNone/>
            </a:pPr>
            <a:r>
              <a:rPr lang="ru-RU" sz="1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«ООО Центр безопасности промышленных отходов</a:t>
            </a:r>
            <a:r>
              <a:rPr lang="ru-RU" sz="15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5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ул.Пушкина</a:t>
            </a:r>
            <a:r>
              <a:rPr lang="ru-RU" sz="15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д.7Л</a:t>
            </a:r>
            <a:endParaRPr lang="ru-RU" sz="15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lvl="0" indent="0">
              <a:buNone/>
            </a:pPr>
            <a:r>
              <a:rPr lang="ru-RU" sz="15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Офисный дом «Суворов»</a:t>
            </a:r>
            <a:r>
              <a:rPr lang="ru-RU" sz="1500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500" dirty="0" err="1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ул.Радищева</a:t>
            </a:r>
            <a:r>
              <a:rPr lang="ru-RU" sz="1500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д.6А</a:t>
            </a:r>
            <a:endParaRPr lang="ru-RU" sz="1500" b="1" dirty="0">
              <a:solidFill>
                <a:srgbClr val="99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lvl="0" indent="0">
              <a:buNone/>
            </a:pPr>
            <a:r>
              <a:rPr lang="ru-RU" sz="15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dirty="0" err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Декатлон</a:t>
            </a:r>
            <a:r>
              <a:rPr lang="ru-RU" sz="15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1500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ул.Вайнера</a:t>
            </a:r>
            <a:r>
              <a:rPr lang="ru-RU" sz="15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, д.48</a:t>
            </a:r>
            <a:endParaRPr lang="ru-RU" sz="1500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5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5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1500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ул.Репина</a:t>
            </a:r>
            <a:r>
              <a:rPr lang="ru-RU" sz="15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, д.94</a:t>
            </a:r>
            <a:endParaRPr lang="ru-RU" sz="1500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lvl="0" indent="0">
              <a:buNone/>
            </a:pPr>
            <a:r>
              <a:rPr lang="ru-RU" sz="1500" b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dirty="0" err="1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М.Видео</a:t>
            </a:r>
            <a:r>
              <a:rPr lang="ru-RU" sz="1500" b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5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500" b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15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5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Малышева, д. 5 </a:t>
            </a:r>
            <a:endParaRPr lang="ru-RU" sz="1500" b="1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5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5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5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8 Марта, д. 46 </a:t>
            </a:r>
            <a:endParaRPr lang="ru-RU" sz="1500" b="1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5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5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15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8 Марта, д. 149 </a:t>
            </a:r>
            <a:endParaRPr lang="ru-RU" sz="1500" b="1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5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5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15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Халтурина, д. 55 </a:t>
            </a:r>
            <a:endParaRPr lang="ru-RU" sz="1500" b="1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5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5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500" dirty="0" err="1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Вайнера</a:t>
            </a:r>
            <a:r>
              <a:rPr lang="ru-RU" sz="15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sz="15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500" b="1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0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16632"/>
            <a:ext cx="864096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Помните, что сохранение здоровья планеты и последующих поколений - это ответственность каждого из нас.</a:t>
            </a:r>
            <a:b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игнорируйте важность правильной утилизации батареек, принимайте личное участие в сохранении окружающего мира и собственного здоровья.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Логотипы по сбору батареек — ЭкоПМ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3"/>
          <a:stretch/>
        </p:blipFill>
        <p:spPr bwMode="auto">
          <a:xfrm>
            <a:off x="1835696" y="4728263"/>
            <a:ext cx="5815412" cy="21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0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4412"/>
            <a:ext cx="9149891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03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«Сдай батарейку – </a:t>
            </a:r>
            <a:br>
              <a:rPr lang="ru-RU" sz="4000" b="1" dirty="0" smtClean="0"/>
            </a:br>
            <a:r>
              <a:rPr lang="ru-RU" sz="4000" b="1" dirty="0" smtClean="0"/>
              <a:t>                         СПАСИ планету!»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572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1-ый год (с января 2021г.)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люди всех возрастов.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Вопросы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сбора, утилизации и переработки использованных батареек и аккумуляторов чрезвычайно актуальны в настоящее время. Утилизация этих отходов является одной из самых сложных проблем переработки вторичного сырья. Практически во всех батарейках содержатся токсичные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вещества,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которые при разрушении корпусов батареек попадают в природную среду.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жизнь во многом зависит от состояния окружающей среды. И сегодня это понимает каждый житель планеты Земля.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при этом, многие из нас не задумываются, что состояние окружающей среды напрямую связано с нашим поведением в быту и  в природе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Проанализировав сложившуюся ситуацию можно прийти к выводу, что создание и участие в эко-традиции «Сдай батарейку –СПАСИ планету!» воспитает экологическую культуру наших воспитанников и их родителей.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7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2151"/>
            <a:ext cx="7772400" cy="1114601"/>
          </a:xfrm>
        </p:spPr>
        <p:txBody>
          <a:bodyPr/>
          <a:lstStyle/>
          <a:p>
            <a:pPr algn="ctr"/>
            <a:r>
              <a:rPr lang="ru-RU" dirty="0" smtClean="0"/>
              <a:t>Что такое </a:t>
            </a:r>
            <a:r>
              <a:rPr lang="ru-RU" b="1" dirty="0" smtClean="0">
                <a:solidFill>
                  <a:srgbClr val="FF0000"/>
                </a:solidFill>
              </a:rPr>
              <a:t>БАТАРЕЙКА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484784"/>
            <a:ext cx="4320480" cy="525658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Электрические батарейки - очень полезная вещь. Многие игрушки работают от батареек, и это очень удобно. А то пришлось бы включать их в розетку, путаться в длинных проводах. К тому же электрический ток из сети не подходит для игрушек, понадобилась бы ещё специальная коробочка для его исправления.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Батарейки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дают игрушкам и другим полезным вещам независимость и самостоятельность, и это так приятно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Батарейка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делает электрический ток: крутятся колёса у машинки, ходят часы, играет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магнитофон.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8611"/>
          <a:stretch/>
        </p:blipFill>
        <p:spPr bwMode="auto">
          <a:xfrm>
            <a:off x="200166" y="1700808"/>
            <a:ext cx="4083802" cy="43924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77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Виды батареек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433513"/>
            <a:ext cx="85248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05264"/>
            <a:ext cx="843890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Батарейки бывают разными и по форме, и по составу.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5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77472" cy="1399032"/>
          </a:xfrm>
        </p:spPr>
        <p:txBody>
          <a:bodyPr/>
          <a:lstStyle/>
          <a:p>
            <a:pPr algn="ctr"/>
            <a:r>
              <a:rPr lang="ru-RU" b="1" dirty="0" smtClean="0"/>
              <a:t>Батарейки</a:t>
            </a:r>
            <a:r>
              <a:rPr lang="ru-RU" dirty="0" smtClean="0"/>
              <a:t> - </a:t>
            </a:r>
            <a:br>
              <a:rPr lang="ru-RU" dirty="0" smtClean="0"/>
            </a:br>
            <a:r>
              <a:rPr lang="ru-RU" dirty="0" smtClean="0"/>
              <a:t>это вред или польза?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882808"/>
            <a:ext cx="3826768" cy="4572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всех батарейках содержатся токсичные элементы, которые при попадании в почву и воздух наносят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непоправимый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 здоровью человека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 батарейка разлагается 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ста лет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(еще ни одна батарейка из тех, что когда-либо были на Земле, не разложилась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64008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Батарейки выделяют 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ртуть, кадмий, свинец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которые вызывают болезни от нервных расстройств до рака.</a:t>
            </a:r>
          </a:p>
        </p:txBody>
      </p:sp>
      <p:pic>
        <p:nvPicPr>
          <p:cNvPr id="3074" name="Picture 2" descr="Опасность батареек для окружающей ср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0888"/>
            <a:ext cx="431493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3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нельзя просто выбрасывать батарейки?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4834880" cy="4572000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64008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батарейка попадает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свалку она начинает ржаветь 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токсичные вещества проникают прямиком в почву и грунтовые воды, а после мусоросжигательного завода добираются и до атмосферы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происходит дальше — очевидно. Распространившись в почве, водоёмах и воздухе, токсичные вещества 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наносят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непоправимый ущерб всему живому на планете. Замедляют рост растений, попадают в организмы животных и, конечно, человека — вместе с водой, пищей животного и растительного происхождения и даже из вдыхаемого нами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воздуха, и вызывают различные болезни.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сдать батарейки: не выбрасывать в мусорный контейне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r="24860"/>
          <a:stretch/>
        </p:blipFill>
        <p:spPr bwMode="auto">
          <a:xfrm>
            <a:off x="5796136" y="1988840"/>
            <a:ext cx="3006437" cy="300037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1" y="5157192"/>
            <a:ext cx="3438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Любые батареи и аккумуляторы, отмеченные этим знаком, нельзя выбрасывать, а нужно сдавать 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утилизацию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45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Что такое УТИЛИЗАЦИЯ?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1044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Утилизация – это переработка батареек. Их разбирают на составляющие компоненты, которые потом используют в других нуждах.</a:t>
            </a:r>
          </a:p>
          <a:p>
            <a:pPr marL="64008" indent="0" algn="just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последние 5-10 лет в крупных городах найти пункт приема отслуживших свой срок элементов питания не представляет проблемы. Контейнеры для сбора батареек установлены во многих торговых центрах, магазинах электроники и бытовой техники. Многочисленные волонтерские организации организуют передвижные пункты сбора.</a:t>
            </a:r>
          </a:p>
          <a:p>
            <a:pPr marL="64008" indent="0" algn="just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Собранные батарейки отправляют на специальные предприятия по их переработке. В России промышленная переработка находится на этапе становления, активно функционирует только одна линия по утилизации батареек, расположенная в Челябинске. Часть собранных элементов питания отправляется на предприятия, расположенные в Европе. Сейчас, с набирающим силу распространением этичного, осознанного отношения к потреблению мы просто не можем закрывать глаза на проблему утилизации батареек.</a:t>
            </a:r>
          </a:p>
          <a:p>
            <a:pPr marL="64008" indent="0" algn="just">
              <a:buNone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Утилизация батареек - где принимаю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41273"/>
            <a:ext cx="4897879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0297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ЭКО-традиция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844824"/>
            <a:ext cx="4114800" cy="4248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связи с ухудшающейся ситуацией в мире, связанной с утилизацией батареек, мы в нашем детском саду решили развивать традицию по их сбору и утилизации. </a:t>
            </a:r>
          </a:p>
          <a:p>
            <a:pPr marL="64008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Хоть и реализовывать эту эко-традицию мы начали совсем недавно – только с января 2021 года, но мы очень надеемся, что наши воспитанники, их родители и наши сотрудники будут активно в ней участвовать.</a:t>
            </a:r>
          </a:p>
        </p:txBody>
      </p:sp>
      <p:pic>
        <p:nvPicPr>
          <p:cNvPr id="6146" name="Picture 2" descr="Сдай использованные батарейки и сделай наш мир лучше! – Кэрэ Ку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r="19681"/>
          <a:stretch/>
        </p:blipFill>
        <p:spPr bwMode="auto">
          <a:xfrm>
            <a:off x="395536" y="2060848"/>
            <a:ext cx="385959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7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1618200"/>
          </a:xfrm>
        </p:spPr>
        <p:txBody>
          <a:bodyPr/>
          <a:lstStyle/>
          <a:p>
            <a:pPr marL="64008" indent="0" algn="ctr">
              <a:buNone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привлекаем наших воспитанников и их родителей к правильной утилизации батареек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ctr">
              <a:buNone/>
            </a:pP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10246" name="Picture 6" descr="Проект по теме: «Тайна маленькой батарей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7" y="2274277"/>
            <a:ext cx="4916148" cy="30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5944" y="5303997"/>
            <a:ext cx="209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Рисуем стенгазеты.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ГБОУ Школа № 1223, Моск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16" y="2634789"/>
            <a:ext cx="3464397" cy="230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58206" y="530399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Раздаём листовки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09329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даже малейший вклад принесёт большую пользу нашей планете!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93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249</TotalTime>
  <Words>743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Презентация PowerPoint</vt:lpstr>
      <vt:lpstr>«Сдай батарейку –                           СПАСИ планету!»</vt:lpstr>
      <vt:lpstr>Что такое БАТАРЕЙКА?</vt:lpstr>
      <vt:lpstr>Виды батареек</vt:lpstr>
      <vt:lpstr>Батарейки -  это вред или польза?</vt:lpstr>
      <vt:lpstr>Почему нельзя просто выбрасывать батарейки?</vt:lpstr>
      <vt:lpstr>Что такое УТИЛИЗАЦИЯ?</vt:lpstr>
      <vt:lpstr>ЭКО-традиция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сдавать?</vt:lpstr>
      <vt:lpstr>Пункты приёма батареек в г.Екатеринбурге: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БАТАРЕЙКА?</dc:title>
  <dc:creator>79022671371</dc:creator>
  <cp:lastModifiedBy>79022671371</cp:lastModifiedBy>
  <cp:revision>17</cp:revision>
  <dcterms:created xsi:type="dcterms:W3CDTF">2021-03-02T13:48:12Z</dcterms:created>
  <dcterms:modified xsi:type="dcterms:W3CDTF">2021-03-05T08:46:54Z</dcterms:modified>
</cp:coreProperties>
</file>