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8" r:id="rId10"/>
    <p:sldId id="269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2" autoAdjust="0"/>
  </p:normalViewPr>
  <p:slideViewPr>
    <p:cSldViewPr>
      <p:cViewPr>
        <p:scale>
          <a:sx n="73" d="100"/>
          <a:sy n="73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том 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было—не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забудем…»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7707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МБДОУ - детский сад № 127 </a:t>
            </a:r>
            <a:r>
              <a:rPr lang="ru-RU" dirty="0" smtClean="0">
                <a:solidFill>
                  <a:schemeClr val="tx1"/>
                </a:solidFill>
              </a:rPr>
              <a:t>«Кораблик»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Чанглян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Тагуи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Юрики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28320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Бессмертный полк -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патриотическое движение, целью которого считается сохранение народной памяти о участниках Великой Отечественной войны.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Георгиевская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ленточка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Один из ключевых символов Победы стала георгиевская лента. Символическое значение она приобрела в 1943 г. вследствие учреждения Ордена Славы. Подобная лента была у медали «За победу над Германией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Салют Победы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Заключающим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штрихом знаменитого праздника по сей день остается праздничный салют.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посвящено Великой Победе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Пользоватеель\Desktop\IMG-20210319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0778"/>
            <a:ext cx="7344816" cy="54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ель\Desktop\IMG-20210319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28"/>
            <a:ext cx="4421060" cy="33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ель\Desktop\IMG-20210319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34" y="260648"/>
            <a:ext cx="44257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ель\Desktop\IMG-20210319-WA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7"/>
            <a:ext cx="4555852" cy="33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" b="12276"/>
          <a:stretch/>
        </p:blipFill>
        <p:spPr bwMode="auto">
          <a:xfrm>
            <a:off x="2339752" y="1196752"/>
            <a:ext cx="4514151" cy="545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9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980928"/>
          </a:xfrm>
        </p:spPr>
        <p:txBody>
          <a:bodyPr>
            <a:normAutofit fontScale="47500" lnSpcReduction="20000"/>
          </a:bodyPr>
          <a:lstStyle/>
          <a:p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Патриотическое воспитание - основа высоконравственного обучения растущего поколения, главная цель нашего времени. Начиная с детства у ребенка должны быть сформированы компоненты гражданственности, патриотизма. Мы, педагоги, берем на себя обязанность за реализация данной государственной, значимой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6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34096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Дети в дошкольном возрасте слабо определяются в истории нашего 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государства.</a:t>
            </a:r>
            <a:endParaRPr lang="ru-RU" sz="1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Цель: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080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 детей патриотизма, чувство гордости за подвиг народа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20562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ru-RU" dirty="0"/>
              <a:t>расширять и систематизировать знания детей о </a:t>
            </a:r>
            <a:r>
              <a:rPr lang="ru-RU" dirty="0" smtClean="0"/>
              <a:t>Великой Отечественной войне 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/>
              <a:t>способствовать проявлению у детей интереса к истории своей </a:t>
            </a:r>
            <a:r>
              <a:rPr lang="ru-RU" dirty="0" smtClean="0"/>
              <a:t>страны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Раскрытие темы истории празднования Дня Победы в Великой отечественной войне 1941-1945гг.</a:t>
            </a:r>
          </a:p>
        </p:txBody>
      </p:sp>
    </p:spTree>
    <p:extLst>
      <p:ext uri="{BB962C8B-B14F-4D97-AF65-F5344CB8AC3E}">
        <p14:creationId xmlns:p14="http://schemas.microsoft.com/office/powerpoint/2010/main" val="3454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22 июня 1941 года немецкие войска перешли границу Советского Союза.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616624" cy="406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С 1941 по 1945 год в военных действиях приняли участие ряд десятков тысяч не достигших совершеннолетия детей. «Сыновья полка», пионеры — сельские мальчики также девчонки, дети с населенных пунктов — их посмертно признавали героями. Наравне со старшими они терпели лишения, отстаивали, стреляли, попадали в плен, жертвуя своими жизнями. Они сбегали с дома на фронт, для того чтобы защищать Отчизну. Они оставались дома также терпели жуткие лишения. В тылу также на линии фронта они каждый день осуществляли небольшой подвиг. У них никак не существовало времени на детство, им никак не достались годы, для того чтобы взрослеть. Они взрослели согласно минутам, так как у войны </a:t>
            </a:r>
            <a:r>
              <a:rPr lang="ru-RU" dirty="0" smtClean="0"/>
              <a:t>не </a:t>
            </a:r>
            <a:r>
              <a:rPr lang="ru-RU" dirty="0"/>
              <a:t>детское лицо.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6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празднования Дня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Торжество Дня Победы определено в этот майский день не попросту таким образом. Именно 9 мая 1945 года немецко-фашистские войска целиком капитулировали.</a:t>
            </a:r>
          </a:p>
          <a:p>
            <a:pPr marL="0" indent="0">
              <a:buNone/>
            </a:pPr>
            <a:r>
              <a:rPr lang="ru-RU" dirty="0"/>
              <a:t>В честь данного события 24 июня в Столице на Красной площади состоялся 1-ый Парад Победы.</a:t>
            </a:r>
          </a:p>
          <a:p>
            <a:pPr marL="0" indent="0">
              <a:buNone/>
            </a:pPr>
            <a:r>
              <a:rPr lang="ru-RU" dirty="0"/>
              <a:t>Уже После победы Советского Союза во 2-Ой Мировой войне, то что для нашего народа стала Великой Отечественной войной, День Победы 9 мая – самый желаемый также в тот период более неоднозначный праздник. Это праздник со слезами на глазах.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7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посвященные празднованию Дня победы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Традиционно парад Победы состоит из трех частей</a:t>
            </a:r>
            <a:r>
              <a:rPr lang="ru-RU" i="1" dirty="0" smtClean="0"/>
              <a:t>:</a:t>
            </a:r>
            <a:endParaRPr lang="ru-RU" i="1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Пешая часть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Моторизованная часть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Воздушная часть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Возложение цветов и минута </a:t>
            </a:r>
            <a:r>
              <a:rPr lang="ru-RU" i="1" dirty="0" smtClean="0"/>
              <a:t>молчания</a:t>
            </a:r>
          </a:p>
          <a:p>
            <a:pPr marL="0" indent="0">
              <a:buNone/>
            </a:pPr>
            <a:r>
              <a:rPr lang="ru-RU" dirty="0" smtClean="0"/>
              <a:t>Каждый </a:t>
            </a:r>
            <a:r>
              <a:rPr lang="ru-RU" dirty="0"/>
              <a:t>город возлагает цветы к памятникам своим героям, погибшим во время </a:t>
            </a:r>
            <a:r>
              <a:rPr lang="ru-RU" dirty="0" smtClean="0"/>
              <a:t>войны</a:t>
            </a:r>
            <a:r>
              <a:rPr lang="ru-RU" dirty="0" smtClean="0"/>
              <a:t>.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Минута молчания объявляется в 18 часов согласно московскому времени. В течении данной скорбной минуты в теле- также радиоэфире устанавливается тишина, для того чтобы люди по всей России имели возможность почтить память павших.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818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329</TotalTime>
  <Words>495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«О том ,что было—не забудем…»</vt:lpstr>
      <vt:lpstr>Актуальность:</vt:lpstr>
      <vt:lpstr>Проблема:</vt:lpstr>
      <vt:lpstr>Цель:</vt:lpstr>
      <vt:lpstr>Задачи:</vt:lpstr>
      <vt:lpstr>Начало войны</vt:lpstr>
      <vt:lpstr>Презентация PowerPoint</vt:lpstr>
      <vt:lpstr>История празднования Дня Победы</vt:lpstr>
      <vt:lpstr>Мероприятия посвященные празднованию Дня победы </vt:lpstr>
      <vt:lpstr>Презентация PowerPoint</vt:lpstr>
      <vt:lpstr>Занятие посвящено Великой Победе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Пользоватеель</dc:creator>
  <cp:lastModifiedBy>Пользоватеель</cp:lastModifiedBy>
  <cp:revision>24</cp:revision>
  <dcterms:created xsi:type="dcterms:W3CDTF">2021-03-08T15:18:33Z</dcterms:created>
  <dcterms:modified xsi:type="dcterms:W3CDTF">2021-03-27T08:21:54Z</dcterms:modified>
</cp:coreProperties>
</file>