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3" r:id="rId5"/>
    <p:sldId id="258" r:id="rId6"/>
    <p:sldId id="261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7138" y="1519707"/>
            <a:ext cx="6970929" cy="1866957"/>
          </a:xfrm>
          <a:gradFill>
            <a:gsLst>
              <a:gs pos="16394">
                <a:srgbClr val="FFFF00"/>
              </a:gs>
              <a:gs pos="0">
                <a:schemeClr val="accent6">
                  <a:lumMod val="50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ru-RU" sz="32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Мероприятия посвященные мерам безопасности в период наступления весны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i="1" dirty="0" smtClean="0"/>
              <a:t>(1-4 занятие. Март)</a:t>
            </a:r>
            <a:endParaRPr lang="ru-RU" sz="3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708882"/>
          </a:xfrm>
          <a:noFill/>
        </p:spPr>
        <p:txBody>
          <a:bodyPr>
            <a:normAutofit lnSpcReduction="10000"/>
          </a:bodyPr>
          <a:lstStyle/>
          <a:p>
            <a:pPr algn="r"/>
            <a:r>
              <a:rPr lang="ru-RU" b="1" dirty="0" smtClean="0"/>
              <a:t>Составитель : </a:t>
            </a:r>
            <a:r>
              <a:rPr lang="ru-RU" b="1" dirty="0" err="1" smtClean="0"/>
              <a:t>Жеребцова</a:t>
            </a:r>
            <a:r>
              <a:rPr lang="ru-RU" b="1" dirty="0" smtClean="0"/>
              <a:t> М.И.</a:t>
            </a:r>
          </a:p>
          <a:p>
            <a:pPr algn="r"/>
            <a:r>
              <a:rPr lang="ru-RU" b="1" dirty="0" smtClean="0"/>
              <a:t>Группа 4 «Звездочка»</a:t>
            </a:r>
          </a:p>
          <a:p>
            <a:pPr algn="r"/>
            <a:endParaRPr lang="ru-RU" b="1" dirty="0"/>
          </a:p>
          <a:p>
            <a:r>
              <a:rPr lang="ru-RU" b="1" dirty="0" smtClean="0"/>
              <a:t>Екатеринбург 2022г.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2413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411" y="817240"/>
            <a:ext cx="10343212" cy="891639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/>
          <a:lstStyle/>
          <a:p>
            <a:r>
              <a:rPr lang="ru-RU" dirty="0" smtClean="0"/>
              <a:t>Занятия и цели мероприятий.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69626" y="1708879"/>
            <a:ext cx="5447126" cy="44520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29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«Личная безопасность  </a:t>
            </a:r>
            <a:r>
              <a:rPr lang="ru-RU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(сосульки)».</a:t>
            </a:r>
            <a:endParaRPr lang="ru-RU" sz="2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Разъяснить детям, какие опасности могут подстерегать на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улице. что сосульки могут быть опасны для человека (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упадут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крыши - травма, если облизывать или есть - ангина); учить уберечься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сосулек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зимы - начале весны, подчиняться правилам безопасности,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уметь предвидеть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опасность.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«Гололед».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Ознакомить с правилами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-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гололед; учить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определять по картинкам опасную ситуацию, описывать ее, и правила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надо соблюдать, чтобы не получить травму и не погибнуть.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1344" y="1708879"/>
            <a:ext cx="5391064" cy="4452078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3.Занятие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Практическое» (аппликация с элементами рисования).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:Учить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создавать композицию из готовых форм, располагая их на листе бумаги ,учить правильно располагать сосульки ,развивать навыки работы с клеем. Воспитывать интерес работы в коллективе, взаимопомощи</a:t>
            </a:r>
          </a:p>
          <a:p>
            <a:r>
              <a:rPr lang="ru-RU" sz="2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4.Занятие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«Практическое  (лепка). Правила поведения на улице».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композицию с помощью пластилина.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Закрепить правила поведения на улице.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452" y="982132"/>
            <a:ext cx="9601196" cy="1303867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Занятие 1 «Личная безопасность на улице. Сосульки»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9685" y="2285999"/>
            <a:ext cx="6595671" cy="40098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u="sng" dirty="0">
                <a:solidFill>
                  <a:srgbClr val="FF0000"/>
                </a:solidFill>
              </a:rPr>
              <a:t>1. Загадка: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Я </a:t>
            </a:r>
            <a:r>
              <a:rPr lang="ru-RU" sz="1400" dirty="0"/>
              <a:t>прозрачна, как хрусталь,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С </a:t>
            </a:r>
            <a:r>
              <a:rPr lang="ru-RU" sz="1400" dirty="0"/>
              <a:t>крыши я зимой свисаю.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Только </a:t>
            </a:r>
            <a:r>
              <a:rPr lang="ru-RU" sz="1400" dirty="0"/>
              <a:t>очень, очень жаль</a:t>
            </a:r>
            <a:r>
              <a:rPr lang="ru-RU" sz="1400" dirty="0" smtClean="0"/>
              <a:t>,                    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/>
              <a:t>Что в тепле я быстро таю. (Сосулька)         </a:t>
            </a:r>
            <a:r>
              <a:rPr lang="ru-RU" sz="1100" b="1" u="sng" dirty="0" smtClean="0">
                <a:solidFill>
                  <a:srgbClr val="FF0000"/>
                </a:solidFill>
              </a:rPr>
              <a:t> 2. Рассматривание</a:t>
            </a:r>
            <a:r>
              <a:rPr lang="ru-RU" sz="1100" dirty="0" smtClean="0"/>
              <a:t> сюжетных картин и беседа по ним.</a:t>
            </a:r>
          </a:p>
          <a:p>
            <a:pPr marL="0" indent="0" algn="r">
              <a:buNone/>
            </a:pPr>
            <a:r>
              <a:rPr lang="ru-RU" sz="1100" dirty="0" smtClean="0"/>
              <a:t>Попросить рассмотреть картинки и рассказать, что на них изображено. Обсудить с</a:t>
            </a:r>
          </a:p>
          <a:p>
            <a:pPr marL="0" indent="0" algn="r">
              <a:buNone/>
            </a:pPr>
            <a:r>
              <a:rPr lang="ru-RU" sz="1100" dirty="0" smtClean="0"/>
              <a:t>детьми</a:t>
            </a:r>
            <a:r>
              <a:rPr lang="ru-RU" sz="1100" dirty="0"/>
              <a:t>, чем может быть опасна та или иная ситуация. Чем опасны сосулька или</a:t>
            </a:r>
          </a:p>
          <a:p>
            <a:pPr marL="0" indent="0" algn="r">
              <a:buNone/>
            </a:pPr>
            <a:r>
              <a:rPr lang="ru-RU" sz="1100" dirty="0" smtClean="0"/>
              <a:t>обледенелые </a:t>
            </a:r>
            <a:r>
              <a:rPr lang="ru-RU" sz="1100" dirty="0"/>
              <a:t>комья снега, которые сбрасывают с крыши? А как поступить</a:t>
            </a:r>
          </a:p>
          <a:p>
            <a:pPr marL="0" indent="0" algn="r">
              <a:buNone/>
            </a:pPr>
            <a:r>
              <a:rPr lang="ru-RU" sz="1100" dirty="0" smtClean="0"/>
              <a:t>правильно</a:t>
            </a:r>
            <a:r>
              <a:rPr lang="ru-RU" sz="1100" dirty="0"/>
              <a:t>, как можно оградить себя от опасности?</a:t>
            </a:r>
          </a:p>
          <a:p>
            <a:pPr marL="0" indent="0" algn="r">
              <a:buNone/>
            </a:pPr>
            <a:r>
              <a:rPr lang="ru-RU" sz="1100" dirty="0" smtClean="0"/>
              <a:t>Попросить </a:t>
            </a:r>
            <a:r>
              <a:rPr lang="ru-RU" sz="1100" dirty="0"/>
              <a:t>детей вспомнить случаи из жизни, когда кто-либо пострадал в </a:t>
            </a:r>
            <a:r>
              <a:rPr lang="ru-RU" sz="1100" dirty="0" smtClean="0"/>
              <a:t>подобных</a:t>
            </a:r>
            <a:endParaRPr lang="ru-RU" sz="1100" dirty="0"/>
          </a:p>
          <a:p>
            <a:pPr marL="0" indent="0" algn="r">
              <a:buNone/>
            </a:pPr>
            <a:r>
              <a:rPr lang="ru-RU" sz="1100" dirty="0"/>
              <a:t>ситуациях. Попросить детей подумать, какие меры предосторожности можно</a:t>
            </a:r>
          </a:p>
          <a:p>
            <a:pPr marL="0" indent="0" algn="r">
              <a:buNone/>
            </a:pPr>
            <a:r>
              <a:rPr lang="ru-RU" sz="1100" dirty="0" smtClean="0"/>
              <a:t>принять</a:t>
            </a:r>
            <a:r>
              <a:rPr lang="ru-RU" sz="1100" dirty="0"/>
              <a:t>, чтобы предупредить окружающих об опасных зонах. Вместе прийти к</a:t>
            </a:r>
          </a:p>
          <a:p>
            <a:pPr marL="0" indent="0" algn="r">
              <a:buNone/>
            </a:pPr>
            <a:r>
              <a:rPr lang="ru-RU" sz="1100" dirty="0" smtClean="0"/>
              <a:t>выводу</a:t>
            </a:r>
            <a:r>
              <a:rPr lang="ru-RU" sz="1100" dirty="0"/>
              <a:t>, что такие зоны необходимо оградить. Придумать различные виды</a:t>
            </a:r>
          </a:p>
          <a:p>
            <a:pPr marL="0" indent="0" algn="r">
              <a:buNone/>
            </a:pPr>
            <a:r>
              <a:rPr lang="ru-RU" sz="1100" dirty="0" smtClean="0"/>
              <a:t>ограждений</a:t>
            </a:r>
            <a:r>
              <a:rPr lang="ru-RU" sz="1100" dirty="0"/>
              <a:t>: веревка с красными флажками, деревянные или металлические</a:t>
            </a:r>
          </a:p>
          <a:p>
            <a:pPr marL="0" indent="0" algn="r">
              <a:buNone/>
            </a:pPr>
            <a:r>
              <a:rPr lang="ru-RU" sz="1100" dirty="0" smtClean="0"/>
              <a:t>заграждения</a:t>
            </a:r>
            <a:r>
              <a:rPr lang="ru-RU" sz="1100" dirty="0"/>
              <a:t>, щиты или заборы.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75356" y="2428407"/>
            <a:ext cx="4527031" cy="4197246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3. Игра «Сосулька»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Вниз </a:t>
            </a:r>
            <a:r>
              <a:rPr lang="ru-RU" b="1" i="1" dirty="0">
                <a:solidFill>
                  <a:srgbClr val="002060"/>
                </a:solidFill>
              </a:rPr>
              <a:t>головой висит сосулька</a:t>
            </a:r>
            <a:r>
              <a:rPr lang="ru-RU" dirty="0"/>
              <a:t>, Руки опущены вниз, пальцы рук смыкают домиком.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От </a:t>
            </a:r>
            <a:r>
              <a:rPr lang="ru-RU" b="1" i="1" dirty="0">
                <a:solidFill>
                  <a:srgbClr val="002060"/>
                </a:solidFill>
              </a:rPr>
              <a:t>солнца насморк у нее. </a:t>
            </a:r>
            <a:r>
              <a:rPr lang="ru-RU" dirty="0"/>
              <a:t>Трогают себя за нос.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То </a:t>
            </a:r>
            <a:r>
              <a:rPr lang="ru-RU" b="1" i="1" dirty="0">
                <a:solidFill>
                  <a:srgbClr val="002060"/>
                </a:solidFill>
              </a:rPr>
              <a:t>от тепла она заплач</a:t>
            </a:r>
            <a:r>
              <a:rPr lang="ru-RU" dirty="0"/>
              <a:t>ет, Собирают «слезы» </a:t>
            </a:r>
            <a:r>
              <a:rPr lang="ru-RU" dirty="0" err="1" smtClean="0"/>
              <a:t>владонь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То </a:t>
            </a:r>
            <a:r>
              <a:rPr lang="ru-RU" b="1" i="1" dirty="0">
                <a:solidFill>
                  <a:srgbClr val="002060"/>
                </a:solidFill>
              </a:rPr>
              <a:t>платьице ушьет свое</a:t>
            </a:r>
            <a:r>
              <a:rPr lang="ru-RU" dirty="0"/>
              <a:t>. Проводят руками по телу сверху </a:t>
            </a:r>
            <a:r>
              <a:rPr lang="ru-RU" dirty="0" err="1" smtClean="0"/>
              <a:t>вниз,горизонтальным</a:t>
            </a:r>
            <a:r>
              <a:rPr lang="ru-RU" dirty="0" smtClean="0"/>
              <a:t> </a:t>
            </a:r>
            <a:r>
              <a:rPr lang="ru-RU" dirty="0"/>
              <a:t>движением «обрезают» длину.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Придет </a:t>
            </a:r>
            <a:r>
              <a:rPr lang="ru-RU" b="1" i="1" dirty="0">
                <a:solidFill>
                  <a:srgbClr val="002060"/>
                </a:solidFill>
              </a:rPr>
              <a:t>мороз - заледенеет</a:t>
            </a:r>
            <a:r>
              <a:rPr lang="ru-RU" dirty="0"/>
              <a:t>, Обнимают себя руками, дрожат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Немного </a:t>
            </a:r>
            <a:r>
              <a:rPr lang="ru-RU" b="1" i="1" dirty="0">
                <a:solidFill>
                  <a:srgbClr val="002060"/>
                </a:solidFill>
              </a:rPr>
              <a:t>за ночь подрастет</a:t>
            </a:r>
            <a:r>
              <a:rPr lang="ru-RU" dirty="0"/>
              <a:t>, Руки вытягивают вверх, встают на носочки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Окрепнет </a:t>
            </a:r>
            <a:r>
              <a:rPr lang="ru-RU" b="1" i="1" dirty="0">
                <a:solidFill>
                  <a:srgbClr val="002060"/>
                </a:solidFill>
              </a:rPr>
              <a:t>телом, потолстеет,</a:t>
            </a:r>
            <a:r>
              <a:rPr lang="ru-RU" dirty="0"/>
              <a:t> Руки округляют по бокам.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Тяжелой </a:t>
            </a:r>
            <a:r>
              <a:rPr lang="ru-RU" b="1" i="1" dirty="0">
                <a:solidFill>
                  <a:srgbClr val="002060"/>
                </a:solidFill>
              </a:rPr>
              <a:t>станет - упадет</a:t>
            </a:r>
            <a:r>
              <a:rPr lang="ru-RU" dirty="0"/>
              <a:t>. Приседают.</a:t>
            </a:r>
          </a:p>
        </p:txBody>
      </p:sp>
    </p:spTree>
    <p:extLst>
      <p:ext uri="{BB962C8B-B14F-4D97-AF65-F5344CB8AC3E}">
        <p14:creationId xmlns:p14="http://schemas.microsoft.com/office/powerpoint/2010/main" val="384758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79243"/>
          </a:xfr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Фотоотчет по занятию 1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52" y="2459865"/>
            <a:ext cx="5012073" cy="3410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377" y="2459866"/>
            <a:ext cx="4743122" cy="3410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87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46668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r>
              <a:rPr lang="ru-RU" u="sng" dirty="0" smtClean="0">
                <a:solidFill>
                  <a:srgbClr val="002060"/>
                </a:solidFill>
              </a:rPr>
              <a:t>Занятие 2 «Гололед»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4479" y="1978702"/>
            <a:ext cx="5222273" cy="422722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читает детям стихотворение «Гололед»:</a:t>
            </a:r>
          </a:p>
          <a:p>
            <a:pPr marL="0" indent="0">
              <a:buNone/>
            </a:pPr>
            <a:r>
              <a:rPr lang="ru-RU" sz="6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Подморозило </a:t>
            </a:r>
            <a:r>
              <a:rPr lang="ru-RU" sz="6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 утра, Нет вчерашнего тепла,</a:t>
            </a:r>
          </a:p>
          <a:p>
            <a:pPr marL="0" indent="0">
              <a:buNone/>
            </a:pPr>
            <a:r>
              <a:rPr lang="ru-RU" sz="6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На </a:t>
            </a:r>
            <a:r>
              <a:rPr lang="ru-RU" sz="6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дорогах гололед, И машины все несет.</a:t>
            </a:r>
          </a:p>
          <a:p>
            <a:pPr marL="0" indent="0">
              <a:buNone/>
            </a:pPr>
            <a:r>
              <a:rPr lang="ru-RU" sz="6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Тротуары</a:t>
            </a:r>
            <a:r>
              <a:rPr lang="ru-RU" sz="6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как каток, Сделать бы еще шажок,</a:t>
            </a:r>
          </a:p>
          <a:p>
            <a:pPr marL="0" indent="0">
              <a:buNone/>
            </a:pPr>
            <a:r>
              <a:rPr lang="ru-RU" sz="6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Но </a:t>
            </a:r>
            <a:r>
              <a:rPr lang="ru-RU" sz="6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подошва подвела- Очень скользкая она.</a:t>
            </a:r>
          </a:p>
          <a:p>
            <a:pPr marL="0" indent="0">
              <a:buNone/>
            </a:pPr>
            <a:r>
              <a:rPr lang="ru-RU" sz="6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Сколько </a:t>
            </a:r>
            <a:r>
              <a:rPr lang="ru-RU" sz="6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бед от гололеда! Есть для дворников </a:t>
            </a:r>
            <a:r>
              <a:rPr lang="ru-RU" sz="6200" b="1" dirty="0" smtClean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работа-</a:t>
            </a:r>
            <a:endParaRPr lang="ru-RU" sz="6200" b="1" dirty="0">
              <a:solidFill>
                <a:srgbClr val="7030A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6200" b="1" dirty="0">
                <a:solidFill>
                  <a:srgbClr val="7030A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Соль насыпать и песок, Чтоб пройти прохожий мог.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2098623"/>
            <a:ext cx="5331102" cy="41073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Рассказ воспитателя о гололеде.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слова «гололед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Вопросы к детям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зимняя погода способствует образованию гололеда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гололед происходит много аварий на дорогах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 гололед люди часто получают травмы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обезопасить себя в гололед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дорожные службы и как помогают людям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гололед?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Рассматривание картинок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знаков с изображением гололедицы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предложить детям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о чем предупреждает знак, и что не надо делать,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предупредить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травмы зимой в гололед?</a:t>
            </a:r>
          </a:p>
        </p:txBody>
      </p:sp>
    </p:spTree>
    <p:extLst>
      <p:ext uri="{BB962C8B-B14F-4D97-AF65-F5344CB8AC3E}">
        <p14:creationId xmlns:p14="http://schemas.microsoft.com/office/powerpoint/2010/main" val="210348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/>
            </a:r>
            <a:br>
              <a:rPr lang="ru-RU" u="sng" dirty="0" smtClean="0">
                <a:solidFill>
                  <a:srgbClr val="002060"/>
                </a:solidFill>
              </a:rPr>
            </a:br>
            <a:r>
              <a:rPr lang="ru-RU" u="sng" dirty="0" smtClean="0">
                <a:solidFill>
                  <a:srgbClr val="002060"/>
                </a:solidFill>
              </a:rPr>
              <a:t>Занятия </a:t>
            </a:r>
            <a:r>
              <a:rPr lang="ru-RU" u="sng" dirty="0">
                <a:solidFill>
                  <a:srgbClr val="002060"/>
                </a:solidFill>
              </a:rPr>
              <a:t>3 </a:t>
            </a:r>
            <a:r>
              <a:rPr lang="ru-RU" u="sng" dirty="0" smtClean="0">
                <a:solidFill>
                  <a:srgbClr val="002060"/>
                </a:solidFill>
              </a:rPr>
              <a:t>« </a:t>
            </a:r>
            <a:r>
              <a:rPr lang="ru-RU" u="sng" dirty="0">
                <a:solidFill>
                  <a:srgbClr val="002060"/>
                </a:solidFill>
              </a:rPr>
              <a:t>Практическое» (аппликация с элементами рисования</a:t>
            </a:r>
            <a:r>
              <a:rPr lang="ru-RU" u="sng" dirty="0" smtClean="0">
                <a:solidFill>
                  <a:srgbClr val="002060"/>
                </a:solidFill>
              </a:rPr>
              <a:t>)»</a:t>
            </a:r>
            <a:r>
              <a:rPr lang="ru-RU" u="sng" dirty="0">
                <a:solidFill>
                  <a:srgbClr val="002060"/>
                </a:solidFill>
              </a:rPr>
              <a:t/>
            </a:r>
            <a:br>
              <a:rPr lang="ru-RU" u="sng" dirty="0">
                <a:solidFill>
                  <a:srgbClr val="002060"/>
                </a:solidFill>
              </a:rPr>
            </a:b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95400" y="2434107"/>
            <a:ext cx="4718304" cy="80915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Оформляем аппликацию с элементами рисования согласно образцу.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23" y="3243263"/>
            <a:ext cx="4179128" cy="2990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91795" y="3344094"/>
            <a:ext cx="3675063" cy="2104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575" y="3137652"/>
            <a:ext cx="3477296" cy="3096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5531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74558"/>
            <a:ext cx="9601196" cy="1169232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rgbClr val="002060"/>
                </a:solidFill>
              </a:rPr>
              <a:t>Занятие 4 «Практическое (лепка.)Правила поведения на улице»</a:t>
            </a:r>
            <a:endParaRPr lang="ru-RU" u="sng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9548" y="2068643"/>
            <a:ext cx="5327204" cy="4347147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правила: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толкаться, не бегать, не играть на скользкой дороге,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подставлять подножки товарищам, не бороться, идти осторожно,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кататься;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упал, помочь подняться, звать на помощь взрослого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Слепить Сосульки (разные по величине»)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 пластилин, раскатываем колбаску с острым кончиком, располагаем вертикально на определенном расстоянии  друг от друга, присоединяем  к  картону.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81344" y="1843790"/>
            <a:ext cx="5331102" cy="4227226"/>
          </a:xfrm>
        </p:spPr>
        <p:txBody>
          <a:bodyPr>
            <a:normAutofit fontScale="77500" lnSpcReduction="20000"/>
          </a:bodyPr>
          <a:lstStyle/>
          <a:p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Запомнить правила: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нельзя играть там, где с крыши свисают сосульки или может упасть снег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нельзя подходить и трогать свисающие сосульки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нельзя есть сосульки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нельзя кидать друг в друга сосульками или твердым снегом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надо заранее предвидеть опасность и избегать ее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помимо собственной безопасности, надо заботиться о безопасности других</a:t>
            </a:r>
          </a:p>
          <a:p>
            <a:pPr marL="0" indent="0">
              <a:buNone/>
            </a:pPr>
            <a:r>
              <a:rPr lang="ru-RU" dirty="0" smtClean="0"/>
              <a:t>(</a:t>
            </a:r>
            <a:r>
              <a:rPr lang="ru-RU" dirty="0"/>
              <a:t>например, взять за руку и отвести подальше от опасного места малышей)</a:t>
            </a:r>
          </a:p>
        </p:txBody>
      </p:sp>
    </p:spTree>
    <p:extLst>
      <p:ext uri="{BB962C8B-B14F-4D97-AF65-F5344CB8AC3E}">
        <p14:creationId xmlns:p14="http://schemas.microsoft.com/office/powerpoint/2010/main" val="15244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5250" y="633808"/>
            <a:ext cx="9601196" cy="1285143"/>
          </a:xfrm>
          <a:solidFill>
            <a:srgbClr val="92D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 fontScale="90000"/>
          </a:bodyPr>
          <a:lstStyle/>
          <a:p>
            <a:r>
              <a:rPr lang="ru-RU" dirty="0" smtClean="0"/>
              <a:t>Фотоотчет практического занятия по лепке</a:t>
            </a:r>
            <a:br>
              <a:rPr lang="ru-RU" dirty="0" smtClean="0"/>
            </a:br>
            <a:r>
              <a:rPr lang="ru-RU" dirty="0" smtClean="0"/>
              <a:t>«Сосульки»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53" y="2509957"/>
            <a:ext cx="4707988" cy="356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09957"/>
            <a:ext cx="4800598" cy="3561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1102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</TotalTime>
  <Words>788</Words>
  <Application>Microsoft Office PowerPoint</Application>
  <PresentationFormat>Широкоэкранный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Garamond</vt:lpstr>
      <vt:lpstr>Monotype Corsiva</vt:lpstr>
      <vt:lpstr>Times New Roman</vt:lpstr>
      <vt:lpstr>Натуральные материалы</vt:lpstr>
      <vt:lpstr>Мероприятия посвященные мерам безопасности в период наступления весны (1-4 занятие. Март)</vt:lpstr>
      <vt:lpstr>Занятия и цели мероприятий.</vt:lpstr>
      <vt:lpstr>Занятие 1 «Личная безопасность на улице. Сосульки»</vt:lpstr>
      <vt:lpstr>Фотоотчет по занятию 1</vt:lpstr>
      <vt:lpstr>Занятие 2 «Гололед»</vt:lpstr>
      <vt:lpstr> Занятия 3 « Практическое» (аппликация с элементами рисования)» </vt:lpstr>
      <vt:lpstr>Занятие 4 «Практическое (лепка.)Правила поведения на улице»</vt:lpstr>
      <vt:lpstr>Фотоотчет практического занятия по лепке «Сосульки»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посвященные мерам безопасности в период наступления весны (март)</dc:title>
  <dc:creator>Мария</dc:creator>
  <cp:lastModifiedBy>Мария</cp:lastModifiedBy>
  <cp:revision>17</cp:revision>
  <dcterms:created xsi:type="dcterms:W3CDTF">2022-03-16T11:46:15Z</dcterms:created>
  <dcterms:modified xsi:type="dcterms:W3CDTF">2022-03-27T15:22:59Z</dcterms:modified>
</cp:coreProperties>
</file>