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0%B4%D0%B5%D1%81%D1%81%D0%BA%D0%B8%D0%B9_%D1%82%D0%B5%D0%B0%D1%82%D1%80_%D0%BE%D0%BF%D0%B5%D1%80%D1%8B_%D0%B8_%D0%B1%D0%B0%D0%BB%D0%B5%D1%82%D0%B0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ru.wikipedia.org/wiki/%D0%92%D0%B5%D0%BD%D1%81%D0%BA%D0%B0%D1%8F_%D0%B3%D0%BE%D1%81%D1%83%D0%B4%D0%B0%D1%80%D1%81%D1%82%D0%B2%D0%B5%D0%BD%D0%BD%D0%B0%D1%8F_%D0%BE%D0%BF%D0%B5%D1%80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A1%D0%B5%D0%BC%D1%91%D0%BD%D0%BE%D0%B2,_%D0%92%D0%BB%D0%B0%D0%B4%D0%B8%D0%BC%D0%B8%D1%80_%D0%9D%D0%B8%D0%BA%D0%BE%D0%BB%D0%B0%D0%B5%D0%B2%D0%B8%D1%87_(%D0%B0%D1%80%D1%85%D0%B8%D1%82%D0%B5%D0%BA%D1%82%D0%BE%D1%80)" TargetMode="External"/><Relationship Id="rId11" Type="http://schemas.openxmlformats.org/officeDocument/2006/relationships/hyperlink" Target="https://ru.wikipedia.org/w/index.php?title=%D0%91%D0%B0%D1%80%D0%B1%D0%B8%D0%BD%D0%B8,_%D0%A1%D0%B8%D0%BB%D1%8C%D0%B2%D0%B8%D0%BE&amp;action=edit&amp;redlink=1" TargetMode="External"/><Relationship Id="rId5" Type="http://schemas.openxmlformats.org/officeDocument/2006/relationships/hyperlink" Target="https://ru.wikipedia.org/wiki/%D0%9F%D0%BB%D0%BE%D1%89%D0%B0%D0%B4%D1%8C_%D0%9F%D0%B0%D1%80%D0%B8%D0%B6%D1%81%D0%BA%D0%BE%D0%B9_%D0%BA%D0%BE%D0%BC%D0%BC%D1%83%D0%BD%D1%8B_(%D0%95%D0%BA%D0%B0%D1%82%D0%B5%D1%80%D0%B8%D0%BD%D0%B1%D1%83%D1%80%D0%B3)" TargetMode="External"/><Relationship Id="rId10" Type="http://schemas.openxmlformats.org/officeDocument/2006/relationships/hyperlink" Target="https://ru.wikipedia.org/wiki/%D0%96%D0%B8%D0%B7%D0%BD%D1%8C_%D0%B7%D0%B0_%D1%86%D0%B0%D1%80%D1%8F" TargetMode="External"/><Relationship Id="rId4" Type="http://schemas.openxmlformats.org/officeDocument/2006/relationships/hyperlink" Target="https://ru.wikipedia.org/wiki/1912_%D0%B3%D0%BE%D0%B4_%D0%B2_%D1%82%D0%B5%D0%B0%D1%82%D1%80%D0%B5" TargetMode="External"/><Relationship Id="rId9" Type="http://schemas.openxmlformats.org/officeDocument/2006/relationships/hyperlink" Target="https://ru.wikipedia.org/wiki/%D0%93%D0%BB%D0%B8%D0%BD%D0%BA%D0%B0,_%D0%9C%D0%B8%D1%85%D0%B0%D0%B8%D0%BB_%D0%98%D0%B2%D0%B0%D0%BD%D0%BE%D0%B2%D0%B8%D1%8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428604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– детский сад № 127 «Кораблик»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071678"/>
            <a:ext cx="82966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Театры </a:t>
            </a:r>
            <a:r>
              <a:rPr lang="ru-RU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екатеринбурга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929198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Воспитатель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Мороз Оксана Александровна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12 волхонк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14290"/>
            <a:ext cx="5076191" cy="3152381"/>
          </a:xfrm>
          <a:prstGeom prst="rect">
            <a:avLst/>
          </a:prstGeom>
        </p:spPr>
      </p:pic>
      <p:pic>
        <p:nvPicPr>
          <p:cNvPr id="7" name="Рисунок 6" descr="11 театро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285860"/>
            <a:ext cx="4000529" cy="5354727"/>
          </a:xfrm>
          <a:prstGeom prst="rect">
            <a:avLst/>
          </a:prstGeom>
        </p:spPr>
      </p:pic>
      <p:pic>
        <p:nvPicPr>
          <p:cNvPr id="3" name="Рисунок 2" descr="10 коляда теат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3000372"/>
            <a:ext cx="2714616" cy="36194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1472" y="214290"/>
            <a:ext cx="3079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Волхонка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5572140"/>
            <a:ext cx="4258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Коляда-театр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1071546"/>
            <a:ext cx="651011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Ekb_Puppet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8604"/>
            <a:ext cx="4276156" cy="40385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3782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Кукол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00108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Официальной датой основания театра считается 6 ноября 1932 года. До этой памятной даты группа энтузиастов кукольников поставила на базе </a:t>
            </a:r>
            <a:r>
              <a:rPr lang="ru-RU" sz="2000" b="1" dirty="0" err="1" smtClean="0"/>
              <a:t>ТЮЗа</a:t>
            </a:r>
            <a:r>
              <a:rPr lang="ru-RU" sz="2000" b="1" dirty="0" smtClean="0"/>
              <a:t> кукольный спектакль «Стёпка-растрёпка». Успех этой работы у маленьких зрителей решил судьбу кукольников - театру кукол в городе быть! Первой работой театра кукол стал спектакль «Письмо из Италии» в постановке режиссёра Риммы Андреевича </a:t>
            </a:r>
            <a:r>
              <a:rPr lang="ru-RU" sz="2000" b="1" dirty="0" err="1" smtClean="0"/>
              <a:t>Смельского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857760"/>
            <a:ext cx="89297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1996-1998 гг. прошла капитальная реконструкция здания, по окончании которой театр открывает сезон в новом доме. Завоевавший авторитет не только среди кукольников России, но и имеющий широкую известность за её пределами, по праву считается одним из лучших в России. Известный театральный критик Владимир </a:t>
            </a:r>
            <a:r>
              <a:rPr lang="ru-RU" sz="2000" b="1" dirty="0" err="1" smtClean="0"/>
              <a:t>Спешков</a:t>
            </a:r>
            <a:r>
              <a:rPr lang="ru-RU" sz="2000" b="1" dirty="0" smtClean="0"/>
              <a:t> сказал о Екатеринбургском театре кукол - «Здесь бьётся кукольное сердце России».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3театр юного зрителя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714620"/>
            <a:ext cx="5698316" cy="37862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0"/>
            <a:ext cx="6630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Юного Зрителя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000108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Екатеринбургский ТЮЗ - один из старейших и известнейших профессиональных театров для детей и молодежи в России. Был основан в 1930 году. В формировании первичного состава труппы участвовал Московский театр для детей.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2214554"/>
            <a:ext cx="292895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Гордость театра - его актерская труппа, которая считается одной из лучших среди провинциальных российских театров. Сегодня в труппе </a:t>
            </a:r>
            <a:r>
              <a:rPr lang="ru-RU" sz="2000" b="1" dirty="0" err="1" smtClean="0"/>
              <a:t>ТЮЗа</a:t>
            </a:r>
            <a:r>
              <a:rPr lang="ru-RU" sz="2000" b="1" dirty="0" smtClean="0"/>
              <a:t> - 40 профессиональных артистов, из них три народных артиста России, девять заслуженных артистов и талантливая театральная молодежь.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4 театр балета Щелкунч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99" y="2571744"/>
            <a:ext cx="6073989" cy="40425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142852"/>
            <a:ext cx="7739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балета Щелкунчик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142984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Датой рождения театра считается 17 ноября 1988 г – когда состоялась премьера балетной сказки «Муха-Цокотуха в постановке Михаила Когана.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2571744"/>
            <a:ext cx="2571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«Щелкунчик» ― единственный в России репертуарный театр, который ставит полнометражные и камерные балетные спектакли, все партии в которых исполняют артисты в возрасте от 7 до 17 лет.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5 театр драм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500306"/>
            <a:ext cx="6143638" cy="40957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14546" y="214290"/>
            <a:ext cx="4194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Драмы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142984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Открытый для зрителя 2 октября 1930 года, в настоящий момент Свердловский академический театр драмы является одним из ведущих театров Уральского региона.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1872020"/>
            <a:ext cx="242889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Создав за свою более чем 85-летнюю историю без малого 600 спектаклей и объездив немалое пространство бывшего Советского Союза, коллектив и сейчас может похвастаться яркой творческой жизнью и активной «выездной» деятельностью.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6 театр музыкальной комедии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428868"/>
            <a:ext cx="6286513" cy="41910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648" y="0"/>
            <a:ext cx="9104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музыкальной комедии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1933 году руководство рабочего Свердловска приняло решение: городу нужен еще один театр – веселый и музыкальный. Для организации интересного отдыха и яркой культурной жизни веселый жанр подходил как нельзя лучше.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85992"/>
            <a:ext cx="2786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Леониду </a:t>
            </a:r>
            <a:r>
              <a:rPr lang="ru-RU" b="1" dirty="0" err="1" smtClean="0"/>
              <a:t>Луккеру</a:t>
            </a:r>
            <a:r>
              <a:rPr lang="ru-RU" b="1" dirty="0" smtClean="0"/>
              <a:t>, молодому артисту драмтеатра, </a:t>
            </a:r>
            <a:r>
              <a:rPr lang="ru-RU" b="1" dirty="0" smtClean="0"/>
              <a:t>дали </a:t>
            </a:r>
            <a:r>
              <a:rPr lang="ru-RU" b="1" dirty="0" smtClean="0"/>
              <a:t>установку: «Помни: театр создается для такого могучего края, как Урал. Создается на многие годы…». Наверное, помыслы были истинно чисты, и исполнено было в добрый час, потому что однажды в Свердловске родился театр с легким нравом и счастливой судьбой.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7 театр оперы и бале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571744"/>
            <a:ext cx="6110960" cy="40671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0"/>
            <a:ext cx="6882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Оперы и Балета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71546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</a:t>
            </a:r>
            <a:r>
              <a:rPr lang="ru-RU" sz="2000" b="1" dirty="0" smtClean="0">
                <a:hlinkClick r:id="rId4" tooltip="1912 год в театре"/>
              </a:rPr>
              <a:t>1912</a:t>
            </a:r>
            <a:r>
              <a:rPr lang="ru-RU" sz="2000" b="1" dirty="0" smtClean="0"/>
              <a:t> году на Дровяной площади (ныне — </a:t>
            </a:r>
            <a:r>
              <a:rPr lang="ru-RU" sz="2000" b="1" u="sng" dirty="0" smtClean="0">
                <a:hlinkClick r:id="rId5" tooltip="Площадь Парижской коммуны (Екатеринбург)"/>
              </a:rPr>
              <a:t>Площадь Парижской коммуны</a:t>
            </a:r>
            <a:r>
              <a:rPr lang="ru-RU" sz="2000" b="1" dirty="0" smtClean="0"/>
              <a:t>) на месте деревянного цирка, существовавшего здесь с 1896 года, было возведено театральное здание со зрительным залом подковообразной формы, рассчитанным на 1200 мест.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15074" y="2357430"/>
            <a:ext cx="292892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Театр был построен по проекту пятигорского гражданского инженера </a:t>
            </a:r>
            <a:r>
              <a:rPr lang="ru-RU" sz="2000" b="1" u="sng" dirty="0" smtClean="0">
                <a:hlinkClick r:id="rId6" tooltip="Семёнов, Владимир Николаевич (архитектор)"/>
              </a:rPr>
              <a:t>Владимира Семёнова</a:t>
            </a:r>
            <a:r>
              <a:rPr lang="ru-RU" sz="2000" b="1" dirty="0" smtClean="0"/>
              <a:t> по типу известных </a:t>
            </a:r>
            <a:r>
              <a:rPr lang="ru-RU" sz="2000" b="1" u="sng" dirty="0" smtClean="0">
                <a:hlinkClick r:id="rId7" tooltip="Венская государственная опера"/>
              </a:rPr>
              <a:t>Венского</a:t>
            </a:r>
            <a:r>
              <a:rPr lang="ru-RU" sz="2000" b="1" dirty="0" smtClean="0"/>
              <a:t> и </a:t>
            </a:r>
            <a:r>
              <a:rPr lang="ru-RU" sz="2000" b="1" u="sng" dirty="0" smtClean="0">
                <a:hlinkClick r:id="rId8" tooltip="Одесский театр оперы и балета"/>
              </a:rPr>
              <a:t>Одесского</a:t>
            </a:r>
            <a:r>
              <a:rPr lang="ru-RU" sz="2000" b="1" dirty="0" smtClean="0"/>
              <a:t> оперных театров. Театр открылся 2 сентября </a:t>
            </a:r>
            <a:r>
              <a:rPr lang="ru-RU" sz="2000" b="1" u="sng" dirty="0" smtClean="0">
                <a:hlinkClick r:id="rId4" tooltip="1912 год в театре"/>
              </a:rPr>
              <a:t>1912</a:t>
            </a:r>
            <a:r>
              <a:rPr lang="ru-RU" sz="2000" b="1" dirty="0" smtClean="0"/>
              <a:t> года оперой </a:t>
            </a:r>
            <a:r>
              <a:rPr lang="ru-RU" sz="2000" b="1" u="sng" dirty="0" smtClean="0">
                <a:hlinkClick r:id="rId9" tooltip="Глинка, Михаил Иванович"/>
              </a:rPr>
              <a:t>Михаила Глинки</a:t>
            </a:r>
            <a:r>
              <a:rPr lang="ru-RU" sz="2000" b="1" dirty="0" smtClean="0"/>
              <a:t> «</a:t>
            </a:r>
            <a:r>
              <a:rPr lang="ru-RU" sz="2000" b="1" u="sng" dirty="0" smtClean="0">
                <a:hlinkClick r:id="rId10" tooltip="Жизнь за царя"/>
              </a:rPr>
              <a:t>Жизнь за царя</a:t>
            </a:r>
            <a:r>
              <a:rPr lang="ru-RU" sz="2000" b="1" dirty="0" smtClean="0"/>
              <a:t>». Первым главным дирижёром театра стал </a:t>
            </a:r>
            <a:r>
              <a:rPr lang="ru-RU" sz="2000" b="1" u="sng" dirty="0" err="1" smtClean="0">
                <a:hlinkClick r:id="rId11" tooltip="Барбини, Сильвио (страница отсутствует)"/>
              </a:rPr>
              <a:t>Сильвио</a:t>
            </a:r>
            <a:r>
              <a:rPr lang="ru-RU" sz="2000" b="1" u="sng" dirty="0" smtClean="0">
                <a:hlinkClick r:id="rId11" tooltip="Барбини, Сильвио (страница отсутствует)"/>
              </a:rPr>
              <a:t> </a:t>
            </a:r>
            <a:r>
              <a:rPr lang="ru-RU" sz="2000" b="1" u="sng" dirty="0" err="1" smtClean="0">
                <a:hlinkClick r:id="rId11" tooltip="Барбини, Сильвио (страница отсутствует)"/>
              </a:rPr>
              <a:t>Барбини</a:t>
            </a:r>
            <a:r>
              <a:rPr lang="ru-RU" sz="20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" name="Рисунок 7" descr="8 театр эстрад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278" y="2714620"/>
            <a:ext cx="5950228" cy="39420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3108" y="142852"/>
            <a:ext cx="4582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Эстрады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928670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Создан </a:t>
            </a:r>
            <a:r>
              <a:rPr lang="ru-RU" sz="2000" b="1" dirty="0" smtClean="0"/>
              <a:t>30 ноября 1995 года</a:t>
            </a:r>
            <a:r>
              <a:rPr lang="ru-RU" sz="2000" b="1" dirty="0" smtClean="0"/>
              <a:t>. </a:t>
            </a:r>
            <a:r>
              <a:rPr lang="ru-RU" sz="2000" b="1" dirty="0" smtClean="0"/>
              <a:t>В 1996 году Указом Губернатора Свердловской области Эдуарда </a:t>
            </a:r>
            <a:r>
              <a:rPr lang="ru-RU" sz="2000" b="1" dirty="0" err="1" smtClean="0"/>
              <a:t>Эргартовича</a:t>
            </a:r>
            <a:r>
              <a:rPr lang="ru-RU" sz="2000" b="1" dirty="0" smtClean="0"/>
              <a:t> Росселя театру придан статус государственного театра и присвоено наименование «Уральский государственный театр эстрады».</a:t>
            </a:r>
          </a:p>
          <a:p>
            <a:r>
              <a:rPr lang="ru-RU" sz="2000" b="1" dirty="0" smtClean="0"/>
              <a:t>В театре разрабатываются и реализуются авторские концертно-театральные проекты. 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3571876"/>
            <a:ext cx="2571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Театр является уникальным в своем жанре. На сегодняшний день в России – это единственный театр эстрады, имеющий собственную труппу. </a:t>
            </a:r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9 камерный теат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357430"/>
            <a:ext cx="6429390" cy="42862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5918" y="0"/>
            <a:ext cx="52954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Камерный театр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1435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Идея Камерного театра появилась в 1986 году и была органична духу, миссии самого места – Литературного квартала. Архитектурный ансамбль из музейных домов-усадеб, парк, исторические площадки и объекты – театр задумывался как новый способ поддержания имиджа литературы, продвижения культурных и музейных ценностей, поиска театральных интерпретаций классики.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43702" y="2428868"/>
            <a:ext cx="25002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Однако Время оказалось к этому не готово – Камерный мог стать одним из свердловских долгостроев, до его появления прошло 12 драматичных лет. Официальное открытие состоялось в декабре 1998 года.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634</Words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Окся</dc:creator>
  <cp:lastModifiedBy>Окся</cp:lastModifiedBy>
  <cp:revision>8</cp:revision>
  <dcterms:created xsi:type="dcterms:W3CDTF">2020-03-22T11:02:54Z</dcterms:created>
  <dcterms:modified xsi:type="dcterms:W3CDTF">2020-03-22T12:07:17Z</dcterms:modified>
</cp:coreProperties>
</file>