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74" r:id="rId3"/>
    <p:sldId id="263" r:id="rId4"/>
    <p:sldId id="259" r:id="rId5"/>
    <p:sldId id="275" r:id="rId6"/>
    <p:sldId id="277" r:id="rId7"/>
    <p:sldId id="257" r:id="rId8"/>
    <p:sldId id="276" r:id="rId9"/>
    <p:sldId id="267" r:id="rId10"/>
    <p:sldId id="272" r:id="rId11"/>
    <p:sldId id="278" r:id="rId12"/>
    <p:sldId id="279" r:id="rId13"/>
    <p:sldId id="268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ED9DC1"/>
    <a:srgbClr val="CCFF99"/>
    <a:srgbClr val="99FF66"/>
    <a:srgbClr val="0066FF"/>
    <a:srgbClr val="A6D925"/>
    <a:srgbClr val="FCF272"/>
    <a:srgbClr val="97BAF3"/>
    <a:srgbClr val="F98833"/>
    <a:srgbClr val="A7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5310" autoAdjust="0"/>
  </p:normalViewPr>
  <p:slideViewPr>
    <p:cSldViewPr>
      <p:cViewPr>
        <p:scale>
          <a:sx n="71" d="100"/>
          <a:sy n="71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93387-46EE-4FA7-822D-5AA31DC93625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6E9BD-2711-48AF-B610-3B4494CB07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96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334F-DF46-44F0-B408-8E833C0E7FC4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D9B8C-995E-4B22-87BE-8995022182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358246" cy="588185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2D050"/>
                </a:solidFill>
              </a:rPr>
              <a:t>Детские шумовые музыкальные инструменты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Desktop\baraban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7280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3514b56cb5efd4a1ac6e5ded930722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361"/>
            <a:ext cx="8280920" cy="60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тьяна\Desktop\detsad-259699-1529964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6429376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154758"/>
          </a:xfrm>
          <a:solidFill>
            <a:srgbClr val="CCFFFF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/>
              <a:t>Внешняя привлекательность и необычность  инструмента – главное, что определяет интерес к нему и желание взять его в руки. Детей привлекают не только звучание и вид инструментов, но и то, что они могут  сами, без чьей-либо помощи извлекать из них звуки.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Татьяна\Desktop\картинки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2088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6336704"/>
          </a:xfrm>
          <a:prstGeom prst="rect">
            <a:avLst/>
          </a:prstGeom>
          <a:solidFill>
            <a:srgbClr val="CCFFFF"/>
          </a:solidFill>
        </p:spPr>
      </p:pic>
    </p:spTree>
    <p:extLst>
      <p:ext uri="{BB962C8B-B14F-4D97-AF65-F5344CB8AC3E}">
        <p14:creationId xmlns:p14="http://schemas.microsoft.com/office/powerpoint/2010/main" val="42799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04664"/>
            <a:ext cx="7786742" cy="61926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endParaRPr lang="ru-RU" sz="2800" dirty="0" smtClean="0"/>
          </a:p>
          <a:p>
            <a:endParaRPr lang="ru-RU" sz="2800" dirty="0"/>
          </a:p>
          <a:p>
            <a:pPr algn="ctr"/>
            <a:r>
              <a:rPr lang="ru-RU" sz="3200" dirty="0" smtClean="0"/>
              <a:t> </a:t>
            </a:r>
            <a:r>
              <a:rPr lang="ru-RU" sz="3200" dirty="0" err="1" smtClean="0"/>
              <a:t>Музицирование</a:t>
            </a:r>
            <a:r>
              <a:rPr lang="ru-RU" sz="3200" dirty="0" smtClean="0"/>
              <a:t> на детских шумовых инструментах развивает музыкальный слух, ритм, музыкальную память, формирует  готовность  и умение действовать в коллективе, развивает навыки мелкой и крупной моторики.</a:t>
            </a:r>
          </a:p>
          <a:p>
            <a:pPr algn="ctr"/>
            <a:r>
              <a:rPr lang="ru-RU" sz="3200" dirty="0" smtClean="0"/>
              <a:t>    Ребенку этот вид деятельности помогает раскрыть свой духовный мир, преодолеть застенчивость и скованность.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590465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К </a:t>
            </a:r>
            <a:r>
              <a:rPr lang="ru-RU" sz="4000" dirty="0" smtClean="0">
                <a:solidFill>
                  <a:schemeClr val="tx1"/>
                </a:solidFill>
              </a:rPr>
              <a:t>шумовым </a:t>
            </a:r>
            <a:r>
              <a:rPr lang="ru-RU" sz="4000" dirty="0" smtClean="0">
                <a:solidFill>
                  <a:schemeClr val="tx1"/>
                </a:solidFill>
              </a:rPr>
              <a:t>оркестровым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инструментам относятся </a:t>
            </a:r>
            <a:r>
              <a:rPr lang="ru-RU" sz="4000" dirty="0" smtClean="0">
                <a:solidFill>
                  <a:srgbClr val="92D050"/>
                </a:solidFill>
              </a:rPr>
              <a:t/>
            </a:r>
            <a:br>
              <a:rPr lang="ru-RU" sz="4000" dirty="0" smtClean="0">
                <a:solidFill>
                  <a:srgbClr val="92D050"/>
                </a:solidFill>
              </a:rPr>
            </a:br>
            <a:r>
              <a:rPr lang="ru-RU" sz="4000" dirty="0" smtClean="0"/>
              <a:t> ударные </a:t>
            </a:r>
            <a:r>
              <a:rPr lang="ru-RU" sz="4000" dirty="0" smtClean="0"/>
              <a:t>инструменты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с неопределенной </a:t>
            </a:r>
            <a:r>
              <a:rPr lang="ru-RU" sz="4000" dirty="0" smtClean="0"/>
              <a:t>высотой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звука.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 шумовым звукам относятся треск, дребезжание, скрип, шелест и т.д.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br>
              <a:rPr lang="ru-RU" sz="40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5976664"/>
          </a:xfrm>
          <a:solidFill>
            <a:srgbClr val="CCFFFF"/>
          </a:solidFill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rgbClr val="A6D925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Погремушка 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В качестве </a:t>
            </a:r>
            <a:r>
              <a:rPr lang="ru-RU" sz="28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шумелок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могут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быть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использованы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любые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маленькие коробочки</a:t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пластмассовые</a:t>
            </a:r>
            <a:b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баночки (из-под «киндер-сюрпризов», из-под кремов и шампуней), заполненные на одну треть рисом, фасолью, горохом и т.п. материалами, способными шуметь.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361520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  <a:solidFill>
            <a:srgbClr val="CCFFFF"/>
          </a:solidFill>
        </p:spPr>
        <p:txBody>
          <a:bodyPr>
            <a:normAutofit/>
          </a:bodyPr>
          <a:lstStyle/>
          <a:p>
            <a:r>
              <a:rPr lang="ru-RU" sz="4000" dirty="0"/>
              <a:t>Ш</a:t>
            </a:r>
            <a:r>
              <a:rPr lang="ru-RU" sz="4000" dirty="0" smtClean="0"/>
              <a:t>умовые </a:t>
            </a:r>
            <a:r>
              <a:rPr lang="ru-RU" sz="4000" dirty="0"/>
              <a:t>музыкальные инструменты можно сделать своими руками. Именно они вызывают особый интерес к музыке и желание музицировать. 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820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71500"/>
            <a:ext cx="6696743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Новая папка\detsad-761812-14723819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92696"/>
            <a:ext cx="7344816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07294"/>
            <a:ext cx="8424936" cy="57740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 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dirty="0" smtClean="0">
                <a:solidFill>
                  <a:srgbClr val="FF0000"/>
                </a:solidFill>
              </a:rPr>
              <a:t>Барабан.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Его можно </a:t>
            </a:r>
            <a:r>
              <a:rPr lang="ru-RU" sz="2800" dirty="0" smtClean="0">
                <a:solidFill>
                  <a:schemeClr val="tx1"/>
                </a:solidFill>
              </a:rPr>
              <a:t>смастерить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 пустых майонезных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баночек </a:t>
            </a:r>
            <a:r>
              <a:rPr lang="ru-RU" sz="2800" dirty="0" smtClean="0">
                <a:solidFill>
                  <a:schemeClr val="tx1"/>
                </a:solidFill>
              </a:rPr>
              <a:t>или </a:t>
            </a:r>
            <a:r>
              <a:rPr lang="ru-RU" sz="2800" dirty="0" smtClean="0">
                <a:solidFill>
                  <a:schemeClr val="tx1"/>
                </a:solidFill>
              </a:rPr>
              <a:t>коробок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из-под </a:t>
            </a:r>
            <a:r>
              <a:rPr lang="ru-RU" sz="2800" dirty="0" smtClean="0">
                <a:solidFill>
                  <a:schemeClr val="tx1"/>
                </a:solidFill>
              </a:rPr>
              <a:t>китайской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лапши, либо </a:t>
            </a:r>
            <a:r>
              <a:rPr lang="ru-RU" sz="2800" dirty="0" smtClean="0">
                <a:solidFill>
                  <a:schemeClr val="tx1"/>
                </a:solidFill>
              </a:rPr>
              <a:t>натянуть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смоченную в </a:t>
            </a:r>
            <a:r>
              <a:rPr lang="ru-RU" sz="2800" dirty="0" smtClean="0">
                <a:solidFill>
                  <a:schemeClr val="tx1"/>
                </a:solidFill>
              </a:rPr>
              <a:t>воде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бумагу на маленькое ведерко или банку, крепко перевязать резинкой или тесьмой и дать бумаге просохнуть.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C:\Users\Татьяна\Desktop\41858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14554"/>
            <a:ext cx="4176464" cy="3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119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Детские шумовые музыкальные инструменты</vt:lpstr>
      <vt:lpstr>Презентация PowerPoint</vt:lpstr>
      <vt:lpstr>Презентация PowerPoint</vt:lpstr>
      <vt:lpstr> К шумовым оркестровым  инструментам относятся   ударные инструменты  с неопределенной высотой  звука.        К шумовым звукам относятся треск, дребезжание, скрип, шелест и т.д.    </vt:lpstr>
      <vt:lpstr> Погремушка    В качестве шумелок  могут быть  использованы любые  маленькие коробочки  и пластмассовые  баночки (из-под «киндер-сюрпризов», из-под кремов и шампуней), заполненные на одну треть рисом, фасолью, горохом и т.п. материалами, способными шуметь. </vt:lpstr>
      <vt:lpstr>Шумовые музыкальные инструменты можно сделать своими руками. Именно они вызывают особый интерес к музыке и желание музицировать.  </vt:lpstr>
      <vt:lpstr>Презентация PowerPoint</vt:lpstr>
      <vt:lpstr>Презентация PowerPoint</vt:lpstr>
      <vt:lpstr>                Барабан.  Его можно смастерить  из пустых майонезных  баночек или коробок  из-под китайской  лапши, либо натянуть  смоченную в воде  бумагу на маленькое ведерко или банку, крепко перевязать резинкой или тесьмой и дать бумаге просохнуть.  </vt:lpstr>
      <vt:lpstr>Презентация PowerPoint</vt:lpstr>
      <vt:lpstr>Презентация PowerPoint</vt:lpstr>
      <vt:lpstr>Презентация PowerPoint</vt:lpstr>
      <vt:lpstr>Внешняя привлекательность и необычность  инструмента – главное, что определяет интерес к нему и желание взять его в руки. Детей привлекают не только звучание и вид инструментов, но и то, что они могут  сами, без чьей-либо помощи извлекать из них звуки. </vt:lpstr>
      <vt:lpstr> Спасибо за внимание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Валеологические</dc:title>
  <dc:creator>норд1</dc:creator>
  <cp:lastModifiedBy>Татьяна</cp:lastModifiedBy>
  <cp:revision>61</cp:revision>
  <dcterms:created xsi:type="dcterms:W3CDTF">2020-04-07T08:34:24Z</dcterms:created>
  <dcterms:modified xsi:type="dcterms:W3CDTF">2020-04-24T10:03:39Z</dcterms:modified>
</cp:coreProperties>
</file>