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6"/>
  </p:notesMasterIdLst>
  <p:sldIdLst>
    <p:sldId id="256" r:id="rId2"/>
    <p:sldId id="274" r:id="rId3"/>
    <p:sldId id="263" r:id="rId4"/>
    <p:sldId id="259" r:id="rId5"/>
    <p:sldId id="275" r:id="rId6"/>
    <p:sldId id="277" r:id="rId7"/>
    <p:sldId id="257" r:id="rId8"/>
    <p:sldId id="276" r:id="rId9"/>
    <p:sldId id="267" r:id="rId10"/>
    <p:sldId id="272" r:id="rId11"/>
    <p:sldId id="278" r:id="rId12"/>
    <p:sldId id="279" r:id="rId13"/>
    <p:sldId id="268" r:id="rId14"/>
    <p:sldId id="28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ED9DC1"/>
    <a:srgbClr val="CCFF99"/>
    <a:srgbClr val="99FF66"/>
    <a:srgbClr val="0066FF"/>
    <a:srgbClr val="A6D925"/>
    <a:srgbClr val="FCF272"/>
    <a:srgbClr val="97BAF3"/>
    <a:srgbClr val="F98833"/>
    <a:srgbClr val="A7E2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5310" autoAdjust="0"/>
  </p:normalViewPr>
  <p:slideViewPr>
    <p:cSldViewPr>
      <p:cViewPr>
        <p:scale>
          <a:sx n="71" d="100"/>
          <a:sy n="71" d="100"/>
        </p:scale>
        <p:origin x="-135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93387-46EE-4FA7-822D-5AA31DC93625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86E9BD-2711-48AF-B610-3B4494CB07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967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0334F-DF46-44F0-B408-8E833C0E7FC4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0334F-DF46-44F0-B408-8E833C0E7FC4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D9B8C-995E-4B22-87BE-8995022182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571480"/>
            <a:ext cx="8358246" cy="5881856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92D050"/>
                </a:solidFill>
              </a:rPr>
              <a:t>Детские шумовые музыкальные инструменты</a:t>
            </a:r>
            <a:endParaRPr lang="ru-RU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Татьяна\Desktop\baraban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32656"/>
            <a:ext cx="7272808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Татьяна\Desktop\3514b56cb5efd4a1ac6e5ded9307223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9361"/>
            <a:ext cx="8280920" cy="603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29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Татьяна\Desktop\detsad-259699-15299643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6429376" cy="481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01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6154758"/>
          </a:xfrm>
          <a:solidFill>
            <a:srgbClr val="CCFFFF"/>
          </a:solidFill>
          <a:ln>
            <a:solidFill>
              <a:srgbClr val="0066FF"/>
            </a:solidFill>
          </a:ln>
        </p:spPr>
        <p:txBody>
          <a:bodyPr>
            <a:normAutofit/>
          </a:bodyPr>
          <a:lstStyle/>
          <a:p>
            <a:r>
              <a:rPr lang="ru-RU" sz="3600" dirty="0" smtClean="0"/>
              <a:t>Внешняя привлекательность и необычность  инструмента – главное, что определяет интерес к нему и желание взять его в руки. Детей привлекают не только звучание и вид инструментов, но и то, что они могут  сами, без чьей-либо помощи извлекать из них звуки.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r>
              <a:rPr lang="ru-RU" sz="66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66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6600" dirty="0" smtClean="0">
                <a:solidFill>
                  <a:schemeClr val="accent6">
                    <a:lumMod val="75000"/>
                  </a:schemeClr>
                </a:solidFill>
              </a:rPr>
              <a:t>Спасибо за внимание</a:t>
            </a:r>
            <a:endParaRPr lang="ru-RU" sz="6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170" name="Picture 2" descr="C:\Users\Татьяна\Desktop\картинки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92088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21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60648"/>
            <a:ext cx="8136904" cy="6336704"/>
          </a:xfrm>
          <a:prstGeom prst="rect">
            <a:avLst/>
          </a:prstGeom>
          <a:solidFill>
            <a:srgbClr val="CCFFFF"/>
          </a:solidFill>
        </p:spPr>
      </p:pic>
    </p:spTree>
    <p:extLst>
      <p:ext uri="{BB962C8B-B14F-4D97-AF65-F5344CB8AC3E}">
        <p14:creationId xmlns:p14="http://schemas.microsoft.com/office/powerpoint/2010/main" val="427991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4348" y="404664"/>
            <a:ext cx="7786742" cy="6192688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r>
              <a:rPr lang="ru-RU" sz="2800" dirty="0" smtClean="0"/>
              <a:t>   </a:t>
            </a:r>
            <a:endParaRPr lang="ru-RU" sz="2800" dirty="0" smtClean="0"/>
          </a:p>
          <a:p>
            <a:endParaRPr lang="ru-RU" sz="2800" dirty="0"/>
          </a:p>
          <a:p>
            <a:pPr algn="ctr"/>
            <a:r>
              <a:rPr lang="ru-RU" sz="3200" dirty="0" smtClean="0"/>
              <a:t> </a:t>
            </a:r>
            <a:r>
              <a:rPr lang="ru-RU" sz="3200" dirty="0" err="1" smtClean="0"/>
              <a:t>Музицирование</a:t>
            </a:r>
            <a:r>
              <a:rPr lang="ru-RU" sz="3200" dirty="0" smtClean="0"/>
              <a:t> на детских шумовых инструментах развивает музыкальный слух, ритм, музыкальную память, формирует  готовность  и умение действовать в коллективе, развивает навыки мелкой и крупной моторики.</a:t>
            </a:r>
          </a:p>
          <a:p>
            <a:pPr algn="ctr"/>
            <a:r>
              <a:rPr lang="ru-RU" sz="3200" dirty="0" smtClean="0"/>
              <a:t>    Ребенку этот вид деятельности помогает раскрыть свой духовный мир, преодолеть застенчивость и скованность.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5904656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К </a:t>
            </a:r>
            <a:r>
              <a:rPr lang="ru-RU" sz="4000" dirty="0" smtClean="0">
                <a:solidFill>
                  <a:schemeClr val="tx1"/>
                </a:solidFill>
              </a:rPr>
              <a:t>шумовым </a:t>
            </a:r>
            <a:r>
              <a:rPr lang="ru-RU" sz="4000" dirty="0" smtClean="0">
                <a:solidFill>
                  <a:schemeClr val="tx1"/>
                </a:solidFill>
              </a:rPr>
              <a:t>оркестровым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 </a:t>
            </a:r>
            <a:r>
              <a:rPr lang="ru-RU" sz="4000" dirty="0" smtClean="0">
                <a:solidFill>
                  <a:schemeClr val="tx1"/>
                </a:solidFill>
              </a:rPr>
              <a:t>инструментам относятся </a:t>
            </a:r>
            <a:r>
              <a:rPr lang="ru-RU" sz="4000" dirty="0" smtClean="0">
                <a:solidFill>
                  <a:srgbClr val="92D050"/>
                </a:solidFill>
              </a:rPr>
              <a:t/>
            </a:r>
            <a:br>
              <a:rPr lang="ru-RU" sz="4000" dirty="0" smtClean="0">
                <a:solidFill>
                  <a:srgbClr val="92D050"/>
                </a:solidFill>
              </a:rPr>
            </a:br>
            <a:r>
              <a:rPr lang="ru-RU" sz="4000" dirty="0" smtClean="0"/>
              <a:t> ударные </a:t>
            </a:r>
            <a:r>
              <a:rPr lang="ru-RU" sz="4000" dirty="0" smtClean="0"/>
              <a:t>инструменты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sz="4000" dirty="0" smtClean="0"/>
              <a:t>с неопределенной </a:t>
            </a:r>
            <a:r>
              <a:rPr lang="ru-RU" sz="4000" dirty="0" smtClean="0"/>
              <a:t>высотой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sz="4000" dirty="0" smtClean="0"/>
              <a:t>звука.      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К шумовым звукам относятся треск, дребезжание, скрип, шелест и т.д.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br>
              <a:rPr lang="ru-RU" sz="40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08912" cy="5976664"/>
          </a:xfrm>
          <a:solidFill>
            <a:srgbClr val="CCFFFF"/>
          </a:solidFill>
        </p:spPr>
        <p:txBody>
          <a:bodyPr>
            <a:normAutofit/>
          </a:bodyPr>
          <a:lstStyle/>
          <a:p>
            <a:pPr lvl="0" algn="l" eaLnBrk="0" fontAlgn="base" hangingPunct="0">
              <a:spcAft>
                <a:spcPct val="0"/>
              </a:spcAft>
            </a:pPr>
            <a:r>
              <a:rPr lang="ru-RU" sz="2800" b="1" dirty="0">
                <a:solidFill>
                  <a:srgbClr val="A6D925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Погремушка 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800" b="1" dirty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В качестве </a:t>
            </a:r>
            <a:r>
              <a:rPr lang="ru-RU" sz="2800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шумелок</a:t>
            </a:r>
            <a:r>
              <a:rPr lang="ru-RU" sz="28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могут </a:t>
            </a:r>
            <a:r>
              <a:rPr lang="ru-RU" sz="28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быть </a:t>
            </a:r>
            <a: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использованы </a:t>
            </a:r>
            <a:r>
              <a:rPr lang="ru-RU" sz="28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любые </a:t>
            </a:r>
            <a: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маленькие коробочки</a:t>
            </a:r>
            <a:b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и </a:t>
            </a:r>
            <a: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пластмассовые</a:t>
            </a:r>
            <a:b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баночки (из-под «киндер-сюрпризов», из-под кремов и шампуней), заполненные на одну треть рисом, фасолью, горохом и т.п. материалами, способными шуметь.</a:t>
            </a:r>
            <a:r>
              <a:rPr lang="ru-RU" sz="28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04664"/>
            <a:ext cx="3615208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3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  <a:solidFill>
            <a:srgbClr val="CCFFFF"/>
          </a:solidFill>
        </p:spPr>
        <p:txBody>
          <a:bodyPr>
            <a:normAutofit/>
          </a:bodyPr>
          <a:lstStyle/>
          <a:p>
            <a:r>
              <a:rPr lang="ru-RU" sz="4000" dirty="0"/>
              <a:t>Ш</a:t>
            </a:r>
            <a:r>
              <a:rPr lang="ru-RU" sz="4000" dirty="0" smtClean="0"/>
              <a:t>умовые </a:t>
            </a:r>
            <a:r>
              <a:rPr lang="ru-RU" sz="4000" dirty="0"/>
              <a:t>музыкальные инструменты можно сделать своими руками. Именно они вызывают особый интерес к музыке и желание музицировать. </a:t>
            </a:r>
            <a:br>
              <a:rPr lang="ru-RU" sz="4000" dirty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9820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71500"/>
            <a:ext cx="6696743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Татьяна\Desktop\Новая папка\detsad-761812-14723819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692696"/>
            <a:ext cx="7344816" cy="561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431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07294"/>
            <a:ext cx="8424936" cy="577403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dirty="0" smtClean="0">
                <a:solidFill>
                  <a:srgbClr val="FF0000"/>
                </a:solidFill>
              </a:rPr>
              <a:t>          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  </a:t>
            </a:r>
            <a:r>
              <a:rPr lang="ru-RU" dirty="0" smtClean="0">
                <a:solidFill>
                  <a:srgbClr val="FF0000"/>
                </a:solidFill>
              </a:rPr>
              <a:t>Барабан.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/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Его можно </a:t>
            </a:r>
            <a:r>
              <a:rPr lang="ru-RU" sz="2800" dirty="0" smtClean="0">
                <a:solidFill>
                  <a:schemeClr val="tx1"/>
                </a:solidFill>
              </a:rPr>
              <a:t>смастерить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из пустых майонезных 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баночек </a:t>
            </a:r>
            <a:r>
              <a:rPr lang="ru-RU" sz="2800" dirty="0" smtClean="0">
                <a:solidFill>
                  <a:schemeClr val="tx1"/>
                </a:solidFill>
              </a:rPr>
              <a:t>или </a:t>
            </a:r>
            <a:r>
              <a:rPr lang="ru-RU" sz="2800" dirty="0" smtClean="0">
                <a:solidFill>
                  <a:schemeClr val="tx1"/>
                </a:solidFill>
              </a:rPr>
              <a:t>коробок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из-под </a:t>
            </a:r>
            <a:r>
              <a:rPr lang="ru-RU" sz="2800" dirty="0" smtClean="0">
                <a:solidFill>
                  <a:schemeClr val="tx1"/>
                </a:solidFill>
              </a:rPr>
              <a:t>китайской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лапши, либо </a:t>
            </a:r>
            <a:r>
              <a:rPr lang="ru-RU" sz="2800" dirty="0" smtClean="0">
                <a:solidFill>
                  <a:schemeClr val="tx1"/>
                </a:solidFill>
              </a:rPr>
              <a:t>натянуть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смоченную в </a:t>
            </a:r>
            <a:r>
              <a:rPr lang="ru-RU" sz="2800" dirty="0" smtClean="0">
                <a:solidFill>
                  <a:schemeClr val="tx1"/>
                </a:solidFill>
              </a:rPr>
              <a:t>воде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бумагу на маленькое ведерко или банку, крепко перевязать резинкой или тесьмой и дать бумаге просохнуть.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2050" name="Picture 2" descr="C:\Users\Татьяна\Desktop\41858.9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814554"/>
            <a:ext cx="4176464" cy="3639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</TotalTime>
  <Words>119</Words>
  <Application>Microsoft Office PowerPoint</Application>
  <PresentationFormat>Экран (4:3)</PresentationFormat>
  <Paragraphs>11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Детские шумовые музыкальные инструменты</vt:lpstr>
      <vt:lpstr>Презентация PowerPoint</vt:lpstr>
      <vt:lpstr>Презентация PowerPoint</vt:lpstr>
      <vt:lpstr> К шумовым оркестровым  инструментам относятся   ударные инструменты  с неопределенной высотой  звука.        К шумовым звукам относятся треск, дребезжание, скрип, шелест и т.д.    </vt:lpstr>
      <vt:lpstr> Погремушка    В качестве шумелок  могут быть  использованы любые  маленькие коробочки  и пластмассовые  баночки (из-под «киндер-сюрпризов», из-под кремов и шампуней), заполненные на одну треть рисом, фасолью, горохом и т.п. материалами, способными шуметь. </vt:lpstr>
      <vt:lpstr>Шумовые музыкальные инструменты можно сделать своими руками. Именно они вызывают особый интерес к музыке и желание музицировать.  </vt:lpstr>
      <vt:lpstr>Презентация PowerPoint</vt:lpstr>
      <vt:lpstr>Презентация PowerPoint</vt:lpstr>
      <vt:lpstr>                Барабан.  Его можно смастерить  из пустых майонезных  баночек или коробок  из-под китайской  лапши, либо натянуть  смоченную в воде  бумагу на маленькое ведерко или банку, крепко перевязать резинкой или тесьмой и дать бумаге просохнуть.  </vt:lpstr>
      <vt:lpstr>Презентация PowerPoint</vt:lpstr>
      <vt:lpstr>Презентация PowerPoint</vt:lpstr>
      <vt:lpstr>Презентация PowerPoint</vt:lpstr>
      <vt:lpstr>Внешняя привлекательность и необычность  инструмента – главное, что определяет интерес к нему и желание взять его в руки. Детей привлекают не только звучание и вид инструментов, но и то, что они могут  сами, без чьей-либо помощи извлекать из них звуки. </vt:lpstr>
      <vt:lpstr> Спасибо за внимание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Валеологические</dc:title>
  <dc:creator>норд1</dc:creator>
  <cp:lastModifiedBy>Татьяна</cp:lastModifiedBy>
  <cp:revision>61</cp:revision>
  <dcterms:created xsi:type="dcterms:W3CDTF">2020-04-07T08:34:24Z</dcterms:created>
  <dcterms:modified xsi:type="dcterms:W3CDTF">2020-04-24T10:03:39Z</dcterms:modified>
</cp:coreProperties>
</file>