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851648" cy="1828800"/>
          </a:xfrm>
        </p:spPr>
        <p:txBody>
          <a:bodyPr/>
          <a:lstStyle/>
          <a:p>
            <a:r>
              <a:rPr lang="ru-RU" dirty="0" smtClean="0"/>
              <a:t>Поэтапное рисование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2500306"/>
            <a:ext cx="7854696" cy="1752600"/>
          </a:xfrm>
        </p:spPr>
        <p:txBody>
          <a:bodyPr/>
          <a:lstStyle/>
          <a:p>
            <a:r>
              <a:rPr lang="ru-RU" dirty="0" smtClean="0"/>
              <a:t>Учимся рисовать морских животных</a:t>
            </a:r>
          </a:p>
          <a:p>
            <a:r>
              <a:rPr lang="ru-RU" dirty="0" smtClean="0"/>
              <a:t>Воспитатель Мороз Оксана Александровна</a:t>
            </a:r>
            <a:endParaRPr lang="ru-RU" dirty="0"/>
          </a:p>
        </p:txBody>
      </p:sp>
      <p:pic>
        <p:nvPicPr>
          <p:cNvPr id="11266" name="Picture 2" descr="http://i.ytimg.com/vi/b9n3Zh1EI4o/mq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7" y="3786190"/>
            <a:ext cx="4953013" cy="27860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Рисуем морского котика</a:t>
            </a:r>
            <a:endParaRPr lang="ru-RU" dirty="0"/>
          </a:p>
        </p:txBody>
      </p:sp>
      <p:pic>
        <p:nvPicPr>
          <p:cNvPr id="2050" name="Picture 2" descr="http://evrikak.ru/wp-content/uploads/2016/06/front-img_Kak-narisovat-morskogo-koti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857364"/>
            <a:ext cx="8429684" cy="47400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Рисуем чайку</a:t>
            </a:r>
            <a:endParaRPr lang="ru-RU" dirty="0"/>
          </a:p>
        </p:txBody>
      </p:sp>
      <p:pic>
        <p:nvPicPr>
          <p:cNvPr id="1026" name="Picture 2" descr="http://www.yshastiki.ru/img/ris4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492035"/>
            <a:ext cx="3929090" cy="5013520"/>
          </a:xfrm>
          <a:prstGeom prst="rect">
            <a:avLst/>
          </a:prstGeom>
          <a:noFill/>
        </p:spPr>
      </p:pic>
      <p:sp>
        <p:nvSpPr>
          <p:cNvPr id="3" name="AutoShape 2" descr="ÐÐ°ÑÑÐ¸Ð½ÐºÐ¸ Ð¿Ð¾ Ð·Ð°Ð¿ÑÐ¾ÑÑ ÑÐ°Ð¹ÐºÐ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ÐÐ°ÑÑÐ¸Ð½ÐºÐ¸ Ð¿Ð¾ Ð·Ð°Ð¿ÑÐ¾ÑÑ ÑÐ°Ð¹ÐºÐ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ÐÐ°ÑÑÐ¸Ð½ÐºÐ¸ Ð¿Ð¾ Ð·Ð°Ð¿ÑÐ¾ÑÑ ÑÐ°Ð¹ÐºÐ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2" name="Picture 8" descr="ÐÐ°ÑÑÐ¸Ð½ÐºÐ¸ Ð¿Ð¾ Ð·Ð°Ð¿ÑÐ¾ÑÑ ÑÐ°Ð¹ÐºÐ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02911" y="2357430"/>
            <a:ext cx="4460907" cy="3429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img.labirint.ru/images/comments_pic/1046/08lablmps12902798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404965"/>
            <a:ext cx="3571900" cy="516730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214810" y="1928802"/>
            <a:ext cx="492919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Есть лошадка, что не пашет,</a:t>
            </a:r>
            <a:br>
              <a:rPr lang="ru-RU" sz="2800" dirty="0" smtClean="0"/>
            </a:br>
            <a:r>
              <a:rPr lang="ru-RU" sz="2800" dirty="0" err="1" smtClean="0"/>
              <a:t>И-го-го</a:t>
            </a:r>
            <a:r>
              <a:rPr lang="ru-RU" sz="2800" dirty="0" smtClean="0"/>
              <a:t> она не скажет,</a:t>
            </a:r>
            <a:br>
              <a:rPr lang="ru-RU" sz="2800" dirty="0" smtClean="0"/>
            </a:br>
            <a:r>
              <a:rPr lang="ru-RU" sz="2800" dirty="0" smtClean="0"/>
              <a:t>Молча плавает в воде,</a:t>
            </a:r>
            <a:br>
              <a:rPr lang="ru-RU" sz="2800" dirty="0" smtClean="0"/>
            </a:br>
            <a:r>
              <a:rPr lang="ru-RU" sz="2800" dirty="0" smtClean="0"/>
              <a:t>Прячется в морской траве,</a:t>
            </a:r>
            <a:br>
              <a:rPr lang="ru-RU" sz="2800" dirty="0" smtClean="0"/>
            </a:br>
            <a:r>
              <a:rPr lang="ru-RU" sz="2800" dirty="0" smtClean="0"/>
              <a:t>То ли рыба, то ль зверек?</a:t>
            </a:r>
            <a:br>
              <a:rPr lang="ru-RU" sz="2800" dirty="0" smtClean="0"/>
            </a:br>
            <a:r>
              <a:rPr lang="ru-RU" sz="2800" dirty="0" smtClean="0"/>
              <a:t>Кто это?…</a:t>
            </a: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Рисуем морского конька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Рисуем рыбку</a:t>
            </a:r>
            <a:endParaRPr lang="ru-RU" dirty="0"/>
          </a:p>
        </p:txBody>
      </p:sp>
      <p:pic>
        <p:nvPicPr>
          <p:cNvPr id="9218" name="Picture 2" descr="http://womanadvice.ru/sites/default/files/imagecache/width_300/kak_narisovat_rybku_poetapn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660884"/>
            <a:ext cx="3929090" cy="491136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929190" y="2214554"/>
            <a:ext cx="335758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Не хожу и не летаю,</a:t>
            </a:r>
            <a:br>
              <a:rPr lang="ru-RU" sz="2800" dirty="0" smtClean="0"/>
            </a:br>
            <a:r>
              <a:rPr lang="ru-RU" sz="2800" dirty="0" smtClean="0"/>
              <a:t>А попробуй догони!</a:t>
            </a:r>
            <a:br>
              <a:rPr lang="ru-RU" sz="2800" dirty="0" smtClean="0"/>
            </a:br>
            <a:r>
              <a:rPr lang="ru-RU" sz="2800" dirty="0" smtClean="0"/>
              <a:t>Я бываю золотая,</a:t>
            </a:r>
            <a:br>
              <a:rPr lang="ru-RU" sz="2800" dirty="0" smtClean="0"/>
            </a:br>
            <a:r>
              <a:rPr lang="ru-RU" sz="2800" dirty="0" smtClean="0"/>
              <a:t>Ну-ка в сказку загляни</a:t>
            </a: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Рисуем дельфина</a:t>
            </a:r>
            <a:endParaRPr lang="ru-RU" dirty="0"/>
          </a:p>
        </p:txBody>
      </p:sp>
      <p:sp>
        <p:nvSpPr>
          <p:cNvPr id="28674" name="AutoShape 2" descr="http://razumniki.ru/images/articles/obuchenie_detey/risovanie_zayac1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194" name="Picture 2" descr="http://www.thedrawbot.com/files/2011/02/drawing-dolph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76360"/>
            <a:ext cx="4357718" cy="508400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57818" y="2000240"/>
            <a:ext cx="321471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Дельфин</a:t>
            </a:r>
            <a:r>
              <a:rPr lang="ru-RU" dirty="0" smtClean="0"/>
              <a:t> – с плавниками,</a:t>
            </a:r>
            <a:br>
              <a:rPr lang="ru-RU" dirty="0" smtClean="0"/>
            </a:br>
            <a:r>
              <a:rPr lang="ru-RU" dirty="0" smtClean="0"/>
              <a:t>Но все же не рыбка.</a:t>
            </a:r>
            <a:br>
              <a:rPr lang="ru-RU" dirty="0" smtClean="0"/>
            </a:br>
            <a:r>
              <a:rPr lang="ru-RU" dirty="0" smtClean="0"/>
              <a:t>Считать его рыбкой –</a:t>
            </a:r>
            <a:br>
              <a:rPr lang="ru-RU" dirty="0" smtClean="0"/>
            </a:br>
            <a:r>
              <a:rPr lang="ru-RU" dirty="0" smtClean="0"/>
              <a:t>Большая ошибка.</a:t>
            </a:r>
            <a:br>
              <a:rPr lang="ru-RU" dirty="0" smtClean="0"/>
            </a:br>
            <a:r>
              <a:rPr lang="ru-RU" dirty="0" smtClean="0"/>
              <a:t>Ведь он чрезвычайно</a:t>
            </a:r>
            <a:br>
              <a:rPr lang="ru-RU" dirty="0" smtClean="0"/>
            </a:br>
            <a:r>
              <a:rPr lang="ru-RU" dirty="0" smtClean="0"/>
              <a:t>Талантливый зверь,</a:t>
            </a:r>
            <a:br>
              <a:rPr lang="ru-RU" dirty="0" smtClean="0"/>
            </a:br>
            <a:r>
              <a:rPr lang="ru-RU" dirty="0" smtClean="0"/>
              <a:t>Гораздо умнее, чем рыбы,</a:t>
            </a:r>
            <a:br>
              <a:rPr lang="ru-RU" dirty="0" smtClean="0"/>
            </a:br>
            <a:r>
              <a:rPr lang="ru-RU" dirty="0" smtClean="0"/>
              <a:t>Поверь!</a:t>
            </a:r>
            <a:br>
              <a:rPr lang="ru-RU" dirty="0" smtClean="0"/>
            </a:br>
            <a:r>
              <a:rPr lang="ru-RU" dirty="0" smtClean="0"/>
              <a:t>И фокус покажет,</a:t>
            </a:r>
            <a:br>
              <a:rPr lang="ru-RU" dirty="0" smtClean="0"/>
            </a:br>
            <a:r>
              <a:rPr lang="ru-RU" dirty="0" smtClean="0"/>
              <a:t>И трюк повторит.</a:t>
            </a:r>
            <a:br>
              <a:rPr lang="ru-RU" dirty="0" smtClean="0"/>
            </a:br>
            <a:r>
              <a:rPr lang="ru-RU" dirty="0" smtClean="0"/>
              <a:t>Все рыбы – молчуньи,</a:t>
            </a:r>
            <a:br>
              <a:rPr lang="ru-RU" dirty="0" smtClean="0"/>
            </a:br>
            <a:r>
              <a:rPr lang="ru-RU" dirty="0" smtClean="0"/>
              <a:t>А он – говорит!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Рисуем кита</a:t>
            </a:r>
            <a:endParaRPr lang="ru-RU" dirty="0"/>
          </a:p>
        </p:txBody>
      </p:sp>
      <p:pic>
        <p:nvPicPr>
          <p:cNvPr id="7170" name="Picture 2" descr="http://cdn-nus-1.pinme.ru/tumb/600/photo/14/50/1450e70bcc2dd51d95cdb4516d502a2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500174"/>
            <a:ext cx="3571900" cy="5122857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500562" y="2000240"/>
            <a:ext cx="42148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Солнце красное сияет,</a:t>
            </a:r>
            <a:br>
              <a:rPr lang="ru-RU" sz="2400" dirty="0" smtClean="0"/>
            </a:br>
            <a:r>
              <a:rPr lang="ru-RU" sz="2400" dirty="0" smtClean="0"/>
              <a:t>Ручки-лучики ласкают,</a:t>
            </a:r>
            <a:br>
              <a:rPr lang="ru-RU" sz="2400" dirty="0" smtClean="0"/>
            </a:br>
            <a:r>
              <a:rPr lang="ru-RU" sz="2400" dirty="0" smtClean="0"/>
              <a:t>Море синее шумит,</a:t>
            </a:r>
            <a:br>
              <a:rPr lang="ru-RU" sz="2400" dirty="0" smtClean="0"/>
            </a:br>
            <a:r>
              <a:rPr lang="ru-RU" sz="2400" dirty="0" smtClean="0"/>
              <a:t>Выплывет из моря </a:t>
            </a:r>
            <a:r>
              <a:rPr lang="ru-RU" sz="2400" b="1" dirty="0" smtClean="0"/>
              <a:t>кит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err="1" smtClean="0"/>
              <a:t>Брызгнет</a:t>
            </a:r>
            <a:r>
              <a:rPr lang="ru-RU" sz="2400" dirty="0" smtClean="0"/>
              <a:t> маленьким фонтаном,</a:t>
            </a:r>
            <a:br>
              <a:rPr lang="ru-RU" sz="2400" dirty="0" smtClean="0"/>
            </a:br>
            <a:r>
              <a:rPr lang="ru-RU" sz="2400" dirty="0" smtClean="0"/>
              <a:t>Выдыхает носом он,  </a:t>
            </a:r>
            <a:br>
              <a:rPr lang="ru-RU" sz="2400" dirty="0" smtClean="0"/>
            </a:br>
            <a:r>
              <a:rPr lang="ru-RU" sz="2400" dirty="0" smtClean="0"/>
              <a:t>Всем махнёт своим хвостом,</a:t>
            </a:r>
            <a:br>
              <a:rPr lang="ru-RU" sz="2400" dirty="0" smtClean="0"/>
            </a:br>
            <a:r>
              <a:rPr lang="ru-RU" sz="2400" dirty="0" smtClean="0"/>
              <a:t>Уплывёт он быстро в дом. </a:t>
            </a: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Рисуем моржа</a:t>
            </a:r>
            <a:endParaRPr lang="ru-RU" dirty="0"/>
          </a:p>
        </p:txBody>
      </p:sp>
      <p:pic>
        <p:nvPicPr>
          <p:cNvPr id="6146" name="Picture 2" descr="http://novaya-beresta.ru/_pu/4/4403529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7" y="1425966"/>
            <a:ext cx="3857652" cy="5217743"/>
          </a:xfrm>
          <a:prstGeom prst="rect">
            <a:avLst/>
          </a:prstGeom>
          <a:noFill/>
        </p:spPr>
      </p:pic>
      <p:pic>
        <p:nvPicPr>
          <p:cNvPr id="3" name="Picture 2" descr="ÐÐ°ÑÑÐ¸Ð½ÐºÐ¸ Ð¿Ð¾ Ð·Ð°Ð¿ÑÐ¾ÑÑ Ð¼Ð¾ÑÐ¶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63137" y="1928802"/>
            <a:ext cx="5081313" cy="4214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Рисуем осьминога</a:t>
            </a:r>
            <a:endParaRPr lang="ru-RU" dirty="0"/>
          </a:p>
        </p:txBody>
      </p:sp>
      <p:pic>
        <p:nvPicPr>
          <p:cNvPr id="5122" name="Picture 2" descr="http://cdn01.ru/files/users/images/e1/27/e127fa43c624dee3e7aee6989ca84b5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409172"/>
            <a:ext cx="4071966" cy="5058287"/>
          </a:xfrm>
          <a:prstGeom prst="rect">
            <a:avLst/>
          </a:prstGeom>
          <a:noFill/>
        </p:spPr>
      </p:pic>
      <p:pic>
        <p:nvPicPr>
          <p:cNvPr id="3" name="Picture 2" descr="ÐÐ°ÑÑÐ¸Ð½ÐºÐ¸ Ð¿Ð¾ Ð·Ð°Ð¿ÑÐ¾ÑÑ Ð¾ÑÑÐ¼Ð¸Ð½Ð¾Ð³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2071678"/>
            <a:ext cx="4000528" cy="3424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Рисуем акулу-молот</a:t>
            </a:r>
            <a:endParaRPr lang="ru-RU" dirty="0"/>
          </a:p>
        </p:txBody>
      </p:sp>
      <p:pic>
        <p:nvPicPr>
          <p:cNvPr id="4098" name="Picture 2" descr="http://novaya-beresta.ru/_pu/2/s4133367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714488"/>
            <a:ext cx="3514725" cy="4762500"/>
          </a:xfrm>
          <a:prstGeom prst="rect">
            <a:avLst/>
          </a:prstGeom>
          <a:noFill/>
        </p:spPr>
      </p:pic>
      <p:pic>
        <p:nvPicPr>
          <p:cNvPr id="3" name="Picture 2" descr="ÐÐ°ÑÑÐ¸Ð½ÐºÐ¸ Ð¿Ð¾ Ð·Ð°Ð¿ÑÐ¾ÑÑ Ð°ÐºÑÐ»Ð°-Ð¼Ð¾Ð»Ð¾Ñ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2357430"/>
            <a:ext cx="5127660" cy="3643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Рисуем ската</a:t>
            </a:r>
            <a:endParaRPr lang="ru-RU" dirty="0"/>
          </a:p>
        </p:txBody>
      </p:sp>
      <p:pic>
        <p:nvPicPr>
          <p:cNvPr id="3074" name="Picture 2" descr="http://xn----gtbdmbeft1bdk.net/images/paint/6219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409898"/>
            <a:ext cx="3786214" cy="5180112"/>
          </a:xfrm>
          <a:prstGeom prst="rect">
            <a:avLst/>
          </a:prstGeom>
          <a:noFill/>
        </p:spPr>
      </p:pic>
      <p:pic>
        <p:nvPicPr>
          <p:cNvPr id="3" name="Picture 2" descr="ÐÐ°ÑÑÐ¸Ð½ÐºÐ¸ Ð¿Ð¾ Ð·Ð°Ð¿ÑÐ¾ÑÑ ÑÐºÐ°Ñ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4128524" y="2658030"/>
            <a:ext cx="4673166" cy="2928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100</TotalTime>
  <Words>50</Words>
  <PresentationFormat>Экран (4:3)</PresentationFormat>
  <Paragraphs>17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Поэтапное рисование</vt:lpstr>
      <vt:lpstr>Рисуем морского конька</vt:lpstr>
      <vt:lpstr>Рисуем рыбку</vt:lpstr>
      <vt:lpstr>Рисуем дельфина</vt:lpstr>
      <vt:lpstr>Рисуем кита</vt:lpstr>
      <vt:lpstr>Рисуем моржа</vt:lpstr>
      <vt:lpstr>Рисуем осьминога</vt:lpstr>
      <vt:lpstr>Рисуем акулу-молот</vt:lpstr>
      <vt:lpstr>Рисуем ската</vt:lpstr>
      <vt:lpstr>Рисуем морского котика</vt:lpstr>
      <vt:lpstr>Рисуем чайку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Поэтапное рисование</dc:title>
  <dc:creator>Окся</dc:creator>
  <cp:lastModifiedBy>Окся</cp:lastModifiedBy>
  <cp:revision>14</cp:revision>
  <dcterms:created xsi:type="dcterms:W3CDTF">2017-11-09T15:50:25Z</dcterms:created>
  <dcterms:modified xsi:type="dcterms:W3CDTF">2019-04-25T10:09:11Z</dcterms:modified>
</cp:coreProperties>
</file>