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3" r:id="rId3"/>
    <p:sldId id="259" r:id="rId4"/>
    <p:sldId id="257" r:id="rId5"/>
    <p:sldId id="276" r:id="rId6"/>
    <p:sldId id="267" r:id="rId7"/>
    <p:sldId id="274" r:id="rId8"/>
    <p:sldId id="268" r:id="rId9"/>
    <p:sldId id="275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FF"/>
    <a:srgbClr val="CCFF99"/>
    <a:srgbClr val="CCFFFF"/>
    <a:srgbClr val="ED9DC1"/>
    <a:srgbClr val="99FF66"/>
    <a:srgbClr val="A6D925"/>
    <a:srgbClr val="FCF272"/>
    <a:srgbClr val="97BAF3"/>
    <a:srgbClr val="F98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89" autoAdjust="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3387-46EE-4FA7-822D-5AA31DC9362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6E9BD-2711-48AF-B610-3B4494CB0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2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334F-DF46-44F0-B408-8E833C0E7FC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32656"/>
            <a:ext cx="8358246" cy="619268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92D050"/>
                </a:solidFill>
              </a:rPr>
              <a:t>З</a:t>
            </a:r>
            <a:r>
              <a:rPr lang="ru-RU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6000" dirty="0" err="1" smtClean="0">
                <a:solidFill>
                  <a:schemeClr val="accent1"/>
                </a:solidFill>
              </a:rPr>
              <a:t>р</a:t>
            </a:r>
            <a:r>
              <a:rPr lang="ru-RU" sz="6000" dirty="0" err="1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6000" dirty="0" err="1" smtClean="0">
                <a:solidFill>
                  <a:srgbClr val="FFFF00"/>
                </a:solidFill>
              </a:rPr>
              <a:t>в</a:t>
            </a:r>
            <a:r>
              <a:rPr lang="ru-RU" sz="6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ь</a:t>
            </a:r>
            <a:r>
              <a:rPr lang="ru-RU" sz="6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6000" dirty="0" err="1" smtClean="0">
                <a:solidFill>
                  <a:srgbClr val="F98833"/>
                </a:solidFill>
              </a:rPr>
              <a:t>с</a:t>
            </a:r>
            <a:r>
              <a:rPr lang="ru-RU" sz="6000" dirty="0" err="1" smtClean="0">
                <a:solidFill>
                  <a:schemeClr val="bg2">
                    <a:lumMod val="75000"/>
                  </a:schemeClr>
                </a:solidFill>
              </a:rPr>
              <a:t>б</a:t>
            </a:r>
            <a:r>
              <a:rPr lang="ru-RU" sz="6000" dirty="0" err="1" smtClean="0">
                <a:solidFill>
                  <a:srgbClr val="00B050"/>
                </a:solidFill>
              </a:rPr>
              <a:t>е</a:t>
            </a:r>
            <a:r>
              <a:rPr lang="ru-RU" sz="6000" dirty="0" err="1" smtClean="0">
                <a:solidFill>
                  <a:srgbClr val="FF66CC"/>
                </a:solidFill>
              </a:rPr>
              <a:t>р</a:t>
            </a:r>
            <a:r>
              <a:rPr lang="ru-RU" sz="6000" dirty="0" err="1" smtClean="0">
                <a:solidFill>
                  <a:srgbClr val="0070C0"/>
                </a:solidFill>
              </a:rPr>
              <a:t>е</a:t>
            </a:r>
            <a:r>
              <a:rPr lang="ru-RU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6000" dirty="0" err="1" smtClean="0">
                <a:solidFill>
                  <a:srgbClr val="66FF33"/>
                </a:solidFill>
              </a:rPr>
              <a:t>а</a:t>
            </a:r>
            <a:r>
              <a:rPr lang="ru-RU" sz="6000" dirty="0" err="1" smtClean="0">
                <a:solidFill>
                  <a:srgbClr val="ED9DC1"/>
                </a:solidFill>
              </a:rPr>
              <a:t>ю</a:t>
            </a:r>
            <a:r>
              <a:rPr lang="ru-RU" sz="6000" dirty="0" err="1" smtClean="0">
                <a:solidFill>
                  <a:srgbClr val="97BAF3"/>
                </a:solidFill>
              </a:rPr>
              <a:t>щ</a:t>
            </a:r>
            <a:r>
              <a:rPr lang="ru-RU" sz="6000" dirty="0" err="1" smtClean="0">
                <a:solidFill>
                  <a:schemeClr val="bg1">
                    <a:lumMod val="65000"/>
                  </a:schemeClr>
                </a:solidFill>
              </a:rPr>
              <a:t>и</a:t>
            </a:r>
            <a:r>
              <a:rPr lang="ru-RU" sz="6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технологии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224136"/>
          </a:xfrm>
          <a:solidFill>
            <a:srgbClr val="CCFF9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700" b="1" u="sng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b="1" u="sng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700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массаж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лучшает циркуляцию крови и лимфы, расширяет капилляры кожи, активно влияет на обменные процессы организма, тонизирует центральную нервную систему.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856984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0833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600" dirty="0" smtClean="0"/>
              <a:t>                                   </a:t>
            </a:r>
            <a:r>
              <a:rPr lang="ru-RU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Пальчиковые игры</a:t>
            </a:r>
            <a:br>
              <a:rPr lang="ru-RU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озволяют разминать, массировать пальчики и ладошки, благоприятно воздействуя на все внутренние органы. Они развивают речь ребенка, двигательные качества, повышают координационные способности пальцев рук.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«Кошка»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Посмотрели мы в окошко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(пальцами обеих рук делают «окошко»)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дорожке ходит кошка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(«бегают» указательным и средним                               пальцами правой руки по левой руке)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такими усами!     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(показывают «длинные усы»)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такими глазами! 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(показывают «большие глаза»)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Кошка песенку поет,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(хлопки в ладоши)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 гулять скорей зовет!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(«зовут» правой рукой)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использован материал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социальной сети работников образования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nsportal.ru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Валеологические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песенки (дыхательная,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артик-я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гимнастики,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музыкотепапия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речевые, пальчиковые игры и т.д.)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225668"/>
          </a:xfrm>
        </p:spPr>
        <p:txBody>
          <a:bodyPr/>
          <a:lstStyle/>
          <a:p>
            <a:endParaRPr lang="ru-RU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777342"/>
              </p:ext>
            </p:extLst>
          </p:nvPr>
        </p:nvGraphicFramePr>
        <p:xfrm>
          <a:off x="4546600" y="1574800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Объект упаковщика для оболочки" showAsIcon="1" r:id="rId3" imgW="407880" imgH="488520" progId="Package">
                  <p:embed/>
                </p:oleObj>
              </mc:Choice>
              <mc:Fallback>
                <p:oleObj name="Объект упаковщика для оболочки" showAsIcon="1" r:id="rId3" imgW="407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6600" y="1574800"/>
                        <a:ext cx="4079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08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66374" y="1916832"/>
            <a:ext cx="40098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Воспитание культуры здорового образа жизни следует начинать как можно раньше. С этой целью в дошкольных образовательных учреждениях активно вводятся </a:t>
            </a:r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</a:t>
            </a:r>
            <a:r>
              <a:rPr lang="ru-RU" sz="2000" dirty="0"/>
              <a:t>технологии обучения, элементом которых является </a:t>
            </a:r>
            <a:r>
              <a:rPr lang="ru-RU" sz="2000" dirty="0" err="1"/>
              <a:t>валеологическое</a:t>
            </a:r>
            <a:r>
              <a:rPr lang="ru-RU" sz="2000" dirty="0"/>
              <a:t> направление учебно-воспитательного </a:t>
            </a:r>
            <a:r>
              <a:rPr lang="ru-RU" sz="2000" dirty="0" smtClean="0"/>
              <a:t>процесса.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21471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7200" dirty="0" err="1" smtClean="0">
                <a:solidFill>
                  <a:srgbClr val="92D050"/>
                </a:solidFill>
              </a:rPr>
              <a:t>В</a:t>
            </a:r>
            <a:r>
              <a:rPr lang="ru-RU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7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</a:t>
            </a:r>
            <a:r>
              <a:rPr lang="ru-RU" sz="7200" dirty="0" err="1" smtClean="0">
                <a:solidFill>
                  <a:schemeClr val="accent1"/>
                </a:solidFill>
              </a:rPr>
              <a:t>е</a:t>
            </a: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7200" dirty="0" err="1" smtClean="0">
                <a:solidFill>
                  <a:srgbClr val="FFFF00"/>
                </a:solidFill>
              </a:rPr>
              <a:t>л</a:t>
            </a:r>
            <a:r>
              <a:rPr lang="ru-RU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7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72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</a:t>
            </a:r>
            <a:r>
              <a:rPr lang="ru-RU" sz="7200" dirty="0" err="1" smtClean="0">
                <a:solidFill>
                  <a:schemeClr val="bg2">
                    <a:lumMod val="75000"/>
                  </a:schemeClr>
                </a:solidFill>
              </a:rPr>
              <a:t>ч</a:t>
            </a:r>
            <a:r>
              <a:rPr lang="ru-RU" sz="7200" dirty="0" err="1" smtClean="0">
                <a:solidFill>
                  <a:srgbClr val="00B050"/>
                </a:solidFill>
              </a:rPr>
              <a:t>е</a:t>
            </a:r>
            <a:r>
              <a:rPr lang="ru-RU" sz="7200" dirty="0" err="1" smtClean="0">
                <a:solidFill>
                  <a:srgbClr val="FF66CC"/>
                </a:solidFill>
              </a:rPr>
              <a:t>с</a:t>
            </a:r>
            <a:r>
              <a:rPr lang="ru-RU" sz="7200" dirty="0" err="1" smtClean="0">
                <a:solidFill>
                  <a:srgbClr val="0070C0"/>
                </a:solidFill>
              </a:rPr>
              <a:t>к</a:t>
            </a:r>
            <a:r>
              <a:rPr lang="ru-RU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7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857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Песенки -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распевки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4859" y="127666"/>
            <a:ext cx="8032976" cy="2554545"/>
          </a:xfrm>
          <a:prstGeom prst="rect">
            <a:avLst/>
          </a:prstGeom>
          <a:solidFill>
            <a:srgbClr val="CCFF99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Несложные тексты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распевок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поднимают настроение, создают позитивный тон к восприятию окружающего мира, улучшают эмоциональный климат на занятии, подготавливают голос к пению.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 них начинаются занятия.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9" y="2852936"/>
            <a:ext cx="803297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6120680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66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«Доброе утро!»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66CC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Доброе утро!                       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23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(поворачиваются друг к другу)</a:t>
            </a:r>
            <a:endParaRPr lang="ru-RU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Улыбнись скорее</a:t>
            </a:r>
            <a:r>
              <a:rPr lang="ru-RU" sz="23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                                 </a:t>
            </a:r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(разводят руками в стороны)</a:t>
            </a:r>
            <a:endParaRPr lang="ru-RU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Будет веселее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                             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(хлопают руками)</a:t>
            </a:r>
            <a:endParaRPr lang="ru-RU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погладим лобик, </a:t>
            </a:r>
            <a:r>
              <a:rPr lang="en-US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носик </a:t>
            </a: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щечки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    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тексту)</a:t>
            </a:r>
            <a:endParaRPr lang="en-US" sz="21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Будем </a:t>
            </a: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красивыми               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постепенно 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поднимают руки вверх,   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«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фонарики»)</a:t>
            </a:r>
            <a:endParaRPr lang="ru-RU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в саду цветочки!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Разотрем ладошки. </a:t>
            </a:r>
            <a:endParaRPr lang="ru-RU" sz="3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Сильнее, сильнее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                    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тексту)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 теперь похлопаем. 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Смелее</a:t>
            </a: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смелее!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Ушки мы теперь потрем  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здоровье сбережем.        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разводят руки в стороны)</a:t>
            </a:r>
            <a:endParaRPr lang="ru-RU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Улыбнемся снова,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Будьте все здоровы!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Упражнения на развитие дыхания</a:t>
            </a:r>
            <a:r>
              <a:rPr lang="ru-RU" sz="2800" u="sng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u="sng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>грают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важную роль в системе оздоровления дошкольников, ведь ослабленное дыхание не дает ребенку полностью проговаривать  фразы, правильно строить предложения, даже петь песни – приходится вдыхать воздух чаще.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8352928" cy="4040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  <a:solidFill>
            <a:srgbClr val="CCFF99"/>
          </a:solidFill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«Обними плечи</a:t>
            </a:r>
            <a:r>
              <a:rPr lang="ru-RU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(вдох на сжатие грудной клетки – «соедини локти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Ах,  какой хороший я!</a:t>
            </a:r>
            <a:br>
              <a:rPr lang="ru-RU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же я люблю себя!</a:t>
            </a:r>
            <a:br>
              <a:rPr lang="ru-RU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Крепко обнимаю,</a:t>
            </a:r>
            <a:br>
              <a:rPr lang="ru-RU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Носиком вдыхаю</a:t>
            </a:r>
            <a:r>
              <a:rPr lang="ru-RU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Дети стоят ровно, руки согнуты в локтях, подняты на уровень груди и разведены в стороны. При этом одна рука должна размещаться чуть ниже. На каждую строку – вдох и выдох. Упражнение выполнить 4-е раза с небольшим отдыхом в несколько секунд.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Это норма для ребенка 3-6 лет.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329642" cy="2592288"/>
          </a:xfrm>
          <a:solidFill>
            <a:srgbClr val="CCFFFF"/>
          </a:solidFill>
          <a:ln>
            <a:solidFill>
              <a:srgbClr val="0066FF"/>
            </a:solidFill>
          </a:ln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ыработка качественных, полноценных движений органов артикуляции, подготовка к правильному произнесению фонем. В результате  повышаются показатели уровня развития речи детей, певческие навыки, улучшаются музыкальная память, внимание.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820891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6864" cy="6192688"/>
          </a:xfrm>
          <a:solidFill>
            <a:srgbClr val="CCFFFF"/>
          </a:solidFill>
        </p:spPr>
        <p:txBody>
          <a:bodyPr>
            <a:normAutofit fontScale="92500" lnSpcReduction="10000"/>
          </a:bodyPr>
          <a:lstStyle/>
          <a:p>
            <a:r>
              <a:rPr lang="ru-RU" sz="3900" dirty="0"/>
              <a:t> </a:t>
            </a:r>
            <a:r>
              <a:rPr lang="ru-RU" sz="3900" b="1" dirty="0">
                <a:solidFill>
                  <a:srgbClr val="92D050"/>
                </a:solidFill>
              </a:rPr>
              <a:t>«Жаба </a:t>
            </a:r>
            <a:r>
              <a:rPr lang="ru-RU" sz="3900" b="1" dirty="0" err="1">
                <a:solidFill>
                  <a:srgbClr val="92D050"/>
                </a:solidFill>
              </a:rPr>
              <a:t>Квака</a:t>
            </a:r>
            <a:r>
              <a:rPr lang="ru-RU" sz="3900" b="1" dirty="0">
                <a:solidFill>
                  <a:srgbClr val="92D05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(упражнение для мышц мягкого неба и глотки)</a:t>
            </a:r>
            <a:b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Жаба </a:t>
            </a:r>
            <a:r>
              <a:rPr lang="ru-RU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Квака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солнцем встала,        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(потягиваются, руки в стороны)</a:t>
            </a:r>
            <a:b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Сладко-сладко позевала.                  </a:t>
            </a:r>
            <a:endParaRPr lang="ru-RU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зевают)</a:t>
            </a:r>
            <a:b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Травку сочную сжевала,                   </a:t>
            </a: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тексту)</a:t>
            </a:r>
            <a:b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водички поглотала.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кувшинку села, песенку запела: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-а-а-а!                                </a:t>
            </a: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(произносить звуки отрывисто и громко)</a:t>
            </a:r>
            <a:b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Квэ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-э-э! </a:t>
            </a:r>
            <a:r>
              <a:rPr lang="ru-RU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-а-а-а! Жизнь у </a:t>
            </a:r>
            <a:r>
              <a:rPr lang="ru-RU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Кваки</a:t>
            </a:r>
            <a:r>
              <a:rPr lang="ru-RU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хороша!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120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Объект упаковщика для оболочки</vt:lpstr>
      <vt:lpstr>Здоровьесберегающие технологии </vt:lpstr>
      <vt:lpstr>Презентация PowerPoint</vt:lpstr>
      <vt:lpstr>Валеологические </vt:lpstr>
      <vt:lpstr>Презентация PowerPoint</vt:lpstr>
      <vt:lpstr>Презентация PowerPoint</vt:lpstr>
      <vt:lpstr>Упражнения на развитие дыхания Играют важную роль в системе оздоровления дошкольников, ведь ослабленное дыхание не дает ребенку полностью проговаривать  фразы, правильно строить предложения, даже петь песни – приходится вдыхать воздух чаще. </vt:lpstr>
      <vt:lpstr>«Обними плечи»   (вдох на сжатие грудной клетки – «соедини локти»)  Ах,  какой хороший я! Как же я люблю себя! Крепко обнимаю, Носиком вдыхаю.  Дети стоят ровно, руки согнуты в локтях, подняты на уровень груди и разведены в стороны. При этом одна рука должна размещаться чуть ниже. На каждую строку – вдох и выдох. Упражнение выполнить 4-е раза с небольшим отдыхом в несколько секунд.  Это норма для ребенка 3-6 лет. </vt:lpstr>
      <vt:lpstr> Артикуляционная гимнастика    Выработка качественных, полноценных движений органов артикуляции, подготовка к правильному произнесению фонем. В результате  повышаются показатели уровня развития речи детей, певческие навыки, улучшаются музыкальная память, внимание. </vt:lpstr>
      <vt:lpstr>Презентация PowerPoint</vt:lpstr>
      <vt:lpstr>   Игровой массаж  Улучшает циркуляцию крови и лимфы, расширяет капилляры кожи, активно влияет на обменные процессы организма, тонизирует центральную нервную систему.  </vt:lpstr>
      <vt:lpstr>                                   Пальчиковые игры Позволяют разминать, массировать пальчики и ладошки, благоприятно воздействуя на все внутренние органы. Они развивают речь ребенка, двигательные качества, повышают координационные способности пальцев рук.                                                   «Кошка» Посмотрели мы в окошко    (пальцами обеих рук делают «окошко») По дорожке ходит кошка      («бегают» указательным и средним                               пальцами правой руки по левой руке) С такими усами!                      (показывают «длинные усы») С такими глазами!                  (показывают «большие глаза») Кошка песенку поет,              (хлопки в ладоши) Нас гулять скорей зовет!      («зовут» правой рукой) </vt:lpstr>
      <vt:lpstr>Был использован материал из социальной сети работников образования nsportal.ru «Валеологические песенки (дыхательная, артик-я гимнастики, музыкотепапия, речевые, пальчиковые игры и т.д.)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Валеологические</dc:title>
  <dc:creator>норд1</dc:creator>
  <cp:lastModifiedBy>Татьяна</cp:lastModifiedBy>
  <cp:revision>47</cp:revision>
  <dcterms:created xsi:type="dcterms:W3CDTF">2020-04-07T08:34:24Z</dcterms:created>
  <dcterms:modified xsi:type="dcterms:W3CDTF">2020-04-13T12:19:09Z</dcterms:modified>
</cp:coreProperties>
</file>