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99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4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185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1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4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66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8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69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342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77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92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6E814-CB36-435F-8B37-2E238CBEBE32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91418-27D4-48E7-9BDC-051CFC37E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50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195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«Музыкальная прогулка»</a:t>
            </a:r>
            <a:endParaRPr lang="ru-RU" sz="8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45080"/>
            <a:ext cx="10515600" cy="431292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sz="2400" b="1" dirty="0" smtClean="0">
              <a:latin typeface="+mj-lt"/>
            </a:endParaRPr>
          </a:p>
          <a:p>
            <a:pPr marL="0" indent="0" algn="r">
              <a:buNone/>
            </a:pPr>
            <a:r>
              <a:rPr lang="ru-RU" sz="2400" b="1" dirty="0" smtClean="0">
                <a:latin typeface="+mj-lt"/>
              </a:rPr>
              <a:t>Составитель: </a:t>
            </a:r>
            <a:r>
              <a:rPr lang="ru-RU" sz="2400" b="1" dirty="0" err="1" smtClean="0">
                <a:latin typeface="+mj-lt"/>
              </a:rPr>
              <a:t>Жеребцова</a:t>
            </a:r>
            <a:r>
              <a:rPr lang="ru-RU" sz="2400" b="1" dirty="0" smtClean="0">
                <a:latin typeface="+mj-lt"/>
              </a:rPr>
              <a:t> Мария Игоревна</a:t>
            </a:r>
          </a:p>
          <a:p>
            <a:pPr marL="0" indent="0" algn="r">
              <a:buNone/>
            </a:pPr>
            <a:r>
              <a:rPr lang="ru-RU" sz="2400" b="1" dirty="0" smtClean="0">
                <a:latin typeface="+mj-lt"/>
              </a:rPr>
              <a:t>Воспитатель МБДОУ 127 «Кораблик»</a:t>
            </a:r>
          </a:p>
          <a:p>
            <a:pPr marL="0" indent="0" algn="r">
              <a:buNone/>
            </a:pP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группа «Звездочка»</a:t>
            </a:r>
            <a:endParaRPr lang="ru-RU" sz="2400" b="1" dirty="0">
              <a:latin typeface="+mj-lt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Екатеринбург 2020г.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175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МУЗЫКАЛЬНЫЙ ИНСТРУМЕНТ «СКРИПКА»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8138" y="1431235"/>
            <a:ext cx="5171661" cy="42406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СКРИПКА-струнный смычковый музыкальный инструмент высокого регистра. Имеет народное происхождение, современный вид приобрела в </a:t>
            </a:r>
            <a:r>
              <a:rPr lang="en-US" dirty="0" smtClean="0"/>
              <a:t>XVII</a:t>
            </a:r>
            <a:r>
              <a:rPr lang="ru-RU" dirty="0"/>
              <a:t> </a:t>
            </a:r>
            <a:r>
              <a:rPr lang="ru-RU" dirty="0" smtClean="0"/>
              <a:t>веке . Имеет четыре струны. Тембр скрипки густой в низком регистре, мягкий в среднем и блестящий в верхнем . Этот инструмент  используют в симфоническом оркестре.    </a:t>
            </a:r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1" y="1690689"/>
            <a:ext cx="5155096" cy="4657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40499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6977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ГРУППА «ЗВЕЗДОЧКА» В КЛАССЕ СКРИПКИ</a:t>
            </a:r>
            <a:endParaRPr lang="ru-RU" sz="4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4" y="2058194"/>
            <a:ext cx="4297017" cy="3886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5598" y="1740278"/>
            <a:ext cx="3886202" cy="450573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543779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6977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ГРУППА «ЗВЕЗДОЧКА» В КЛАССЕ СКРИПКИ</a:t>
            </a:r>
            <a:endParaRPr lang="ru-RU" sz="4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0246" y="1814271"/>
            <a:ext cx="4046228" cy="43740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25585" y="1893782"/>
            <a:ext cx="4046231" cy="42150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8517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195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«Спасибо за внимание»</a:t>
            </a:r>
            <a:endParaRPr lang="ru-RU" sz="8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545080"/>
            <a:ext cx="10515600" cy="431292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      </a:t>
            </a:r>
          </a:p>
          <a:p>
            <a:pPr algn="r"/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Екатеринбург 2020г.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160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МУЗЫКАЛЬНЫЙ ИНСТРУМЕНТ «ДОМРА»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5320" y="1497496"/>
            <a:ext cx="5573202" cy="46794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ДОМРА- </a:t>
            </a:r>
            <a:r>
              <a:rPr lang="ru-RU" sz="2000" dirty="0" smtClean="0"/>
              <a:t>русский, украинский и белорусский народный струнный щипковый музыкальный инструмент . Домра имеет корпус полусферической формы. Звук струн производится при помощи медиатора. Характерным приемом </a:t>
            </a:r>
            <a:r>
              <a:rPr lang="ru-RU" sz="2000" dirty="0" err="1" smtClean="0"/>
              <a:t>звукоизвлечения</a:t>
            </a:r>
            <a:r>
              <a:rPr lang="ru-RU" sz="2000" dirty="0" smtClean="0"/>
              <a:t> является тремоло. Существует два вида домр:</a:t>
            </a:r>
          </a:p>
          <a:p>
            <a:pPr marL="0" indent="0">
              <a:buNone/>
            </a:pPr>
            <a:r>
              <a:rPr lang="ru-RU" sz="2000" dirty="0" smtClean="0"/>
              <a:t>* Трехструнная домра с квартовым строем, традиционно использующаяся в России;</a:t>
            </a:r>
          </a:p>
          <a:p>
            <a:pPr marL="0" indent="0">
              <a:buNone/>
            </a:pPr>
            <a:r>
              <a:rPr lang="ru-RU" sz="2000" dirty="0"/>
              <a:t>*</a:t>
            </a:r>
            <a:r>
              <a:rPr lang="ru-RU" sz="2000" dirty="0" smtClean="0"/>
              <a:t> </a:t>
            </a:r>
            <a:r>
              <a:rPr lang="ru-RU" sz="2000" dirty="0"/>
              <a:t>Ч</a:t>
            </a:r>
            <a:r>
              <a:rPr lang="ru-RU" sz="2000" dirty="0" smtClean="0"/>
              <a:t>етырехструнная домра с квинтовым строем, получившая наибольшее распространение в Белоруссии и на Украине. Домра используется для сольного исполнительства и в составе ансамблей и оркестров русских народных инструментов.</a:t>
            </a:r>
            <a:r>
              <a:rPr lang="ru-RU" dirty="0" smtClean="0"/>
              <a:t>       </a:t>
            </a:r>
          </a:p>
          <a:p>
            <a:r>
              <a:rPr lang="ru-RU" sz="2200" dirty="0" smtClean="0">
                <a:solidFill>
                  <a:srgbClr val="FF0000"/>
                </a:solidFill>
              </a:rPr>
              <a:t>Тремоло</a:t>
            </a:r>
            <a:r>
              <a:rPr lang="ru-RU" sz="2200" dirty="0" smtClean="0"/>
              <a:t>- многократное быстрое повторение одного либо двух соседних звуков.</a:t>
            </a:r>
            <a:endParaRPr lang="ru-RU" sz="2200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384" y="1213437"/>
            <a:ext cx="4850296" cy="4811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50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ГРУППА «ЗВЕЗДОЧКА» В КЛАССЕ ДОМРЫ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3" y="1825625"/>
            <a:ext cx="5181600" cy="3886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825625"/>
            <a:ext cx="5115339" cy="3886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6885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МУЗЫКАЛЬНЫЙ ИНСТРУМЕНТ  «ГИТАРА»</a:t>
            </a:r>
            <a:endParaRPr lang="ru-RU" sz="4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ГИТАРА- </a:t>
            </a:r>
            <a:r>
              <a:rPr lang="ru-RU" sz="2400" dirty="0" smtClean="0"/>
              <a:t>струнный щипковый музыкальный инструмент . Основной представитель семейства гитар в целом, и акустических гитар в частности. В современном виде существует со второй половины Х</a:t>
            </a:r>
            <a:r>
              <a:rPr lang="en-US" sz="2400" dirty="0" smtClean="0"/>
              <a:t>VIII</a:t>
            </a:r>
            <a:r>
              <a:rPr lang="ru-RU" sz="2400" dirty="0" smtClean="0"/>
              <a:t> века, используется как сольный, ансамблевый и аккомпанирующий инструмент. Гитара обладает большими художественно- исполнительскими возможностями и широким разнообразием тембров.     </a:t>
            </a:r>
          </a:p>
          <a:p>
            <a:pPr algn="r"/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365" y="1563758"/>
            <a:ext cx="4555435" cy="4823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6243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ГРУППА « ЗВЕЗДОЧКА» В КЛАССЕ ГИТАРЫ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48" y="2150959"/>
            <a:ext cx="3236843" cy="3886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243" y="2150095"/>
            <a:ext cx="3266662" cy="38862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783" y="2150095"/>
            <a:ext cx="3154017" cy="38862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8467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МУЗЫКАЛЬНЫЙ  ИНСТРУМЕНТ «БАЛАЛАЙКА»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400" dirty="0" smtClean="0"/>
              <a:t>БАЛАЛАЙКА</a:t>
            </a:r>
            <a:r>
              <a:rPr lang="ru-RU" sz="2000" dirty="0" smtClean="0"/>
              <a:t> </a:t>
            </a:r>
            <a:r>
              <a:rPr lang="ru-RU" sz="1600" b="1" dirty="0" smtClean="0"/>
              <a:t>–</a:t>
            </a:r>
            <a:r>
              <a:rPr lang="ru-RU" sz="1600" dirty="0" smtClean="0">
                <a:latin typeface="+mj-lt"/>
                <a:cs typeface="Times New Roman" panose="02020603050405020304" pitchFamily="18" charset="0"/>
              </a:rPr>
              <a:t>РУССКИЙ НАРОДНЫЙ ТРЕХСТРУННЫЙ ЩИПКОВЫЙ ИНСТРУМЕНТ  С КОРПУСОМ ТРЕУГОЛЬНОЙ ФОРМЫ. </a:t>
            </a:r>
            <a:r>
              <a:rPr lang="ru-RU" sz="2000" dirty="0" smtClean="0">
                <a:latin typeface="+mj-lt"/>
              </a:rPr>
              <a:t>Характерными приемами </a:t>
            </a:r>
            <a:r>
              <a:rPr lang="ru-RU" sz="2000" dirty="0" err="1" smtClean="0">
                <a:latin typeface="+mj-lt"/>
              </a:rPr>
              <a:t>звукоизвлечения</a:t>
            </a:r>
            <a:r>
              <a:rPr lang="ru-RU" sz="2000" dirty="0" smtClean="0">
                <a:latin typeface="+mj-lt"/>
              </a:rPr>
              <a:t> являются бряцание и тремоло - удары указательным пальцем по всем струнам одновременно. Самый известный русский  инструмент , ставший, наряду с гармонью и гуслями, одним из символов музыкального творчества русского народа.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74" y="1444488"/>
            <a:ext cx="4691269" cy="5141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709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ГРУППА «ЗВЕЗДОЧКА»  В КЛАССЕ  БАЛАЛАЙКИ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60" y="1825625"/>
            <a:ext cx="5181600" cy="3886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340" y="1825625"/>
            <a:ext cx="5107460" cy="38862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09699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МУЗЫКАЛЬНЫЙ ИНСТРУМЕНТ «САКСОФОН»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САКСОФОН-</a:t>
            </a:r>
            <a:r>
              <a:rPr lang="ru-RU" sz="2000" dirty="0" smtClean="0"/>
              <a:t>тростевой духовой музыкальный инструмент, по принципу </a:t>
            </a:r>
            <a:r>
              <a:rPr lang="ru-RU" sz="2000" dirty="0" err="1" smtClean="0"/>
              <a:t>звукоизвлечения</a:t>
            </a:r>
            <a:r>
              <a:rPr lang="ru-RU" sz="2000" dirty="0" smtClean="0"/>
              <a:t> принадлежащий к семейству язычковых деревянных духовых музыкальных инструментов. Семейство саксофонов сконструировано в 1842 году мастером Адольфом Саксом.    Саксофон используется в духовом оркестре, реже в симфоническом, также в качестве солирующего инструмента в сопровождении оркестра. Является одним из основным инструментов джаза и родственных ему жанров, а также эстрадной музыки. Инструмент обладает полным и мощным звучанием, певучим тембром большой технической подвижностью.  </a:t>
            </a:r>
          </a:p>
          <a:p>
            <a:pPr algn="r"/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8444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ГРУППА «ЗВЕЗДОЧКА» В КЛАССЕ САКСОФОНА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/>
              <a:t>      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5" y="2169639"/>
            <a:ext cx="4352928" cy="42231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253" y="2104748"/>
            <a:ext cx="4306957" cy="43529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25453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узык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музыкальная</Template>
  <TotalTime>213</TotalTime>
  <Words>413</Words>
  <Application>Microsoft Office PowerPoint</Application>
  <PresentationFormat>Широкоэкранный</PresentationFormat>
  <Paragraphs>93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Monotype Corsiva</vt:lpstr>
      <vt:lpstr>Times New Roman</vt:lpstr>
      <vt:lpstr>музыкальная</vt:lpstr>
      <vt:lpstr>«Музыкальная прогулка»</vt:lpstr>
      <vt:lpstr>МУЗЫКАЛЬНЫЙ ИНСТРУМЕНТ «ДОМРА»</vt:lpstr>
      <vt:lpstr>ГРУППА «ЗВЕЗДОЧКА» В КЛАССЕ ДОМРЫ</vt:lpstr>
      <vt:lpstr>МУЗЫКАЛЬНЫЙ ИНСТРУМЕНТ  «ГИТАРА»</vt:lpstr>
      <vt:lpstr>ГРУППА « ЗВЕЗДОЧКА» В КЛАССЕ ГИТАРЫ</vt:lpstr>
      <vt:lpstr>МУЗЫКАЛЬНЫЙ  ИНСТРУМЕНТ «БАЛАЛАЙКА»</vt:lpstr>
      <vt:lpstr>ГРУППА «ЗВЕЗДОЧКА»  В КЛАССЕ  БАЛАЛАЙКИ</vt:lpstr>
      <vt:lpstr>МУЗЫКАЛЬНЫЙ ИНСТРУМЕНТ «САКСОФОН»</vt:lpstr>
      <vt:lpstr>ГРУППА «ЗВЕЗДОЧКА» В КЛАССЕ САКСОФОНА</vt:lpstr>
      <vt:lpstr>МУЗЫКАЛЬНЫЙ ИНСТРУМЕНТ «СКРИПКА»</vt:lpstr>
      <vt:lpstr>ГРУППА «ЗВЕЗДОЧКА» В КЛАССЕ СКРИПКИ</vt:lpstr>
      <vt:lpstr>ГРУППА «ЗВЕЗДОЧКА» В КЛАССЕ СКРИПКИ</vt:lpstr>
      <vt:lpstr>«Спасибо за внимание»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27</cp:revision>
  <dcterms:created xsi:type="dcterms:W3CDTF">2020-05-01T10:09:52Z</dcterms:created>
  <dcterms:modified xsi:type="dcterms:W3CDTF">2020-05-01T13:43:40Z</dcterms:modified>
</cp:coreProperties>
</file>